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3.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media/image10.jpg" ContentType="image/jpeg"/>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1.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60" r:id="rId1"/>
    <p:sldMasterId id="2147483690" r:id="rId2"/>
    <p:sldMasterId id="2147483714" r:id="rId3"/>
    <p:sldMasterId id="2147483766" r:id="rId4"/>
  </p:sldMasterIdLst>
  <p:notesMasterIdLst>
    <p:notesMasterId r:id="rId45"/>
  </p:notesMasterIdLst>
  <p:sldIdLst>
    <p:sldId id="3555" r:id="rId5"/>
    <p:sldId id="3531" r:id="rId6"/>
    <p:sldId id="3532" r:id="rId7"/>
    <p:sldId id="3561" r:id="rId8"/>
    <p:sldId id="3563" r:id="rId9"/>
    <p:sldId id="3564" r:id="rId10"/>
    <p:sldId id="3567" r:id="rId11"/>
    <p:sldId id="3568" r:id="rId12"/>
    <p:sldId id="3565" r:id="rId13"/>
    <p:sldId id="3569" r:id="rId14"/>
    <p:sldId id="3566" r:id="rId15"/>
    <p:sldId id="3562" r:id="rId16"/>
    <p:sldId id="3535" r:id="rId17"/>
    <p:sldId id="3536" r:id="rId18"/>
    <p:sldId id="3537" r:id="rId19"/>
    <p:sldId id="3538" r:id="rId20"/>
    <p:sldId id="3539" r:id="rId21"/>
    <p:sldId id="3540" r:id="rId22"/>
    <p:sldId id="3541" r:id="rId23"/>
    <p:sldId id="3542" r:id="rId24"/>
    <p:sldId id="283" r:id="rId25"/>
    <p:sldId id="272" r:id="rId26"/>
    <p:sldId id="273" r:id="rId27"/>
    <p:sldId id="274" r:id="rId28"/>
    <p:sldId id="3558" r:id="rId29"/>
    <p:sldId id="3560" r:id="rId30"/>
    <p:sldId id="275" r:id="rId31"/>
    <p:sldId id="288" r:id="rId32"/>
    <p:sldId id="276" r:id="rId33"/>
    <p:sldId id="261" r:id="rId34"/>
    <p:sldId id="287" r:id="rId35"/>
    <p:sldId id="395" r:id="rId36"/>
    <p:sldId id="3526" r:id="rId37"/>
    <p:sldId id="3527" r:id="rId38"/>
    <p:sldId id="3487" r:id="rId39"/>
    <p:sldId id="3493" r:id="rId40"/>
    <p:sldId id="3482" r:id="rId41"/>
    <p:sldId id="3556" r:id="rId42"/>
    <p:sldId id="3557" r:id="rId43"/>
    <p:sldId id="263" r:id="rId44"/>
  </p:sldIdLst>
  <p:sldSz cx="9144000" cy="5143500" type="screen16x9"/>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7BE67D9-6944-D3DB-EFDF-708416D7820B}" name="Javier Andrés Acevedo García" initials="JA" userId="f651955fee1ad473"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3085DA5-3380-13B8-DA48-1FED3C666545}" v="281" dt="2025-07-02T14:27:16.591"/>
    <p1510:client id="{C1C99082-75BD-40BD-94E1-99F1A0BAA4AB}" v="7" dt="2025-07-02T13:37:46.434"/>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73" autoAdjust="0"/>
    <p:restoredTop sz="83242" autoAdjust="0"/>
  </p:normalViewPr>
  <p:slideViewPr>
    <p:cSldViewPr snapToGrid="0">
      <p:cViewPr varScale="1">
        <p:scale>
          <a:sx n="78" d="100"/>
          <a:sy n="78" d="100"/>
        </p:scale>
        <p:origin x="1314" y="90"/>
      </p:cViewPr>
      <p:guideLst>
        <p:guide orient="horz" pos="1620"/>
        <p:guide pos="2880"/>
      </p:guideLst>
    </p:cSldViewPr>
  </p:slideViewPr>
  <p:notesTextViewPr>
    <p:cViewPr>
      <p:scale>
        <a:sx n="3" d="2"/>
        <a:sy n="3" d="2"/>
      </p:scale>
      <p:origin x="0" y="0"/>
    </p:cViewPr>
  </p:notesTextViewPr>
  <p:notesViewPr>
    <p:cSldViewPr snapToGrid="0">
      <p:cViewPr varScale="1">
        <p:scale>
          <a:sx n="82" d="100"/>
          <a:sy n="82" d="100"/>
        </p:scale>
        <p:origin x="3876"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 Id="rId51" Type="http://schemas.microsoft.com/office/2018/10/relationships/authors" Target="author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https://d.docs.live.net/f651955fee1ad473/01%20Subdireccion/22%20Coordinaci&#243;n/&#209;uble/PPT%20Comision/&#209;uble.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iammi\OneDrive\01%20Subdireccion\22%20Coordinaci&#243;n\&#209;uble\PPT%20Comision\&#209;uble.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javier.acevedo\OneDrive\01%20Subdireccion\22%20Coordinaci&#243;n\&#209;uble\PPT%20Comision\&#209;uble.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https://d.docs.live.net/f651955fee1ad473/01%20Subdireccion/22%20Coordinaci&#243;n/&#209;uble/PPT%20Comision/Seguimiento%20Sectorial%20_01-06.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pivotSource>
    <c:name>[Ñuble.xlsx]Clasificación Bene!Tabla dinámica4</c:name>
    <c:fmtId val="-1"/>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000" dirty="0"/>
              <a:t>CLASIFICACIÓN</a:t>
            </a:r>
            <a:r>
              <a:rPr lang="en-US" sz="1000" baseline="0" dirty="0"/>
              <a:t> </a:t>
            </a:r>
            <a:r>
              <a:rPr lang="en-US" sz="1000" dirty="0"/>
              <a:t>ART 106 D50</a:t>
            </a:r>
            <a:r>
              <a:rPr lang="en-US" sz="1000" baseline="0" dirty="0"/>
              <a:t> v/s PORCENTAJE DE USUARIOS.</a:t>
            </a:r>
            <a:endParaRPr lang="en-US" sz="1000" dirty="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L"/>
        </a:p>
      </c:txPr>
    </c:title>
    <c:autoTitleDeleted val="0"/>
    <c:pivotFmts>
      <c:pivotFmt>
        <c:idx val="0"/>
        <c:spPr>
          <a:solidFill>
            <a:schemeClr val="accent4"/>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L"/>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extLst>
        </c:dLbl>
      </c:pivotFmt>
      <c:pivotFmt>
        <c:idx val="1"/>
        <c:spPr>
          <a:solidFill>
            <a:schemeClr val="accent4"/>
          </a:solidFill>
          <a:ln>
            <a:noFill/>
          </a:ln>
          <a:effectLst/>
        </c:spPr>
      </c:pivotFmt>
      <c:pivotFmt>
        <c:idx val="2"/>
        <c:spPr>
          <a:solidFill>
            <a:schemeClr val="accent4"/>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L"/>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extLst>
        </c:dLbl>
      </c:pivotFmt>
      <c:pivotFmt>
        <c:idx val="3"/>
        <c:spPr>
          <a:solidFill>
            <a:schemeClr val="accent4"/>
          </a:solidFill>
          <a:ln>
            <a:noFill/>
          </a:ln>
          <a:effectLst/>
        </c:spPr>
      </c:pivotFmt>
      <c:pivotFmt>
        <c:idx val="4"/>
        <c:spPr>
          <a:solidFill>
            <a:schemeClr val="accent4"/>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L"/>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extLst>
        </c:dLbl>
      </c:pivotFmt>
      <c:pivotFmt>
        <c:idx val="5"/>
        <c:spPr>
          <a:solidFill>
            <a:schemeClr val="accent4"/>
          </a:solidFill>
          <a:ln>
            <a:noFill/>
          </a:ln>
          <a:effectLst/>
        </c:spPr>
      </c:pivotFmt>
    </c:pivotFmts>
    <c:plotArea>
      <c:layout/>
      <c:barChart>
        <c:barDir val="bar"/>
        <c:grouping val="clustered"/>
        <c:varyColors val="0"/>
        <c:ser>
          <c:idx val="0"/>
          <c:order val="0"/>
          <c:tx>
            <c:strRef>
              <c:f>'Clasificación Bene'!$B$2</c:f>
              <c:strCache>
                <c:ptCount val="1"/>
                <c:pt idx="0">
                  <c:v>Total</c:v>
                </c:pt>
              </c:strCache>
            </c:strRef>
          </c:tx>
          <c:spPr>
            <a:solidFill>
              <a:schemeClr val="accent4"/>
            </a:solidFill>
            <a:ln>
              <a:noFill/>
            </a:ln>
            <a:effectLst/>
          </c:spPr>
          <c:invertIfNegative val="0"/>
          <c:dPt>
            <c:idx val="0"/>
            <c:invertIfNegative val="0"/>
            <c:bubble3D val="0"/>
            <c:spPr>
              <a:solidFill>
                <a:schemeClr val="accent4"/>
              </a:solidFill>
              <a:ln>
                <a:noFill/>
              </a:ln>
              <a:effectLst/>
            </c:spPr>
            <c:extLst xmlns:c16r2="http://schemas.microsoft.com/office/drawing/2015/06/chart">
              <c:ext xmlns:c16="http://schemas.microsoft.com/office/drawing/2014/chart" uri="{C3380CC4-5D6E-409C-BE32-E72D297353CC}">
                <c16:uniqueId val="{00000001-5121-4493-8C99-6A6437D74C83}"/>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'Clasificación Bene'!$A$3:$A$7</c:f>
              <c:strCache>
                <c:ptCount val="4"/>
                <c:pt idx="0">
                  <c:v>MENOR</c:v>
                </c:pt>
                <c:pt idx="1">
                  <c:v>MAYOR</c:v>
                </c:pt>
                <c:pt idx="2">
                  <c:v>MEDIANO</c:v>
                </c:pt>
                <c:pt idx="3">
                  <c:v>S. CLA. PROV.</c:v>
                </c:pt>
              </c:strCache>
            </c:strRef>
          </c:cat>
          <c:val>
            <c:numRef>
              <c:f>'Clasificación Bene'!$B$3:$B$7</c:f>
              <c:numCache>
                <c:formatCode>0.00%</c:formatCode>
                <c:ptCount val="4"/>
                <c:pt idx="0">
                  <c:v>0.48769227928277292</c:v>
                </c:pt>
                <c:pt idx="1">
                  <c:v>0.26859084445921733</c:v>
                </c:pt>
                <c:pt idx="2">
                  <c:v>0.23040274777020661</c:v>
                </c:pt>
                <c:pt idx="3">
                  <c:v>1.3314128487803072E-2</c:v>
                </c:pt>
              </c:numCache>
            </c:numRef>
          </c:val>
          <c:extLst xmlns:c16r2="http://schemas.microsoft.com/office/drawing/2015/06/chart">
            <c:ext xmlns:c16="http://schemas.microsoft.com/office/drawing/2014/chart" uri="{C3380CC4-5D6E-409C-BE32-E72D297353CC}">
              <c16:uniqueId val="{00000002-5121-4493-8C99-6A6437D74C83}"/>
            </c:ext>
          </c:extLst>
        </c:ser>
        <c:dLbls>
          <c:showLegendKey val="0"/>
          <c:showVal val="0"/>
          <c:showCatName val="0"/>
          <c:showSerName val="0"/>
          <c:showPercent val="0"/>
          <c:showBubbleSize val="0"/>
        </c:dLbls>
        <c:gapWidth val="33"/>
        <c:overlap val="-30"/>
        <c:axId val="-130789600"/>
        <c:axId val="-130789056"/>
      </c:barChart>
      <c:catAx>
        <c:axId val="-130789600"/>
        <c:scaling>
          <c:orientation val="maxMin"/>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CL" dirty="0"/>
                  <a:t>CLASIFICACIÓN_ART_106_D50</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L"/>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130789056"/>
        <c:crosses val="autoZero"/>
        <c:auto val="1"/>
        <c:lblAlgn val="ctr"/>
        <c:lblOffset val="100"/>
        <c:noMultiLvlLbl val="0"/>
      </c:catAx>
      <c:valAx>
        <c:axId val="-130789056"/>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CL" dirty="0"/>
                  <a:t>USUARIOS ESTIMADOS (ARRANQUES)</a:t>
                </a:r>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L"/>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130789600"/>
        <c:crosses val="max"/>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CL"/>
    </a:p>
  </c:txPr>
  <c:externalData r:id="rId3">
    <c:autoUpdate val="0"/>
  </c:externalData>
  <c:extLst xmlns:c16r2="http://schemas.microsoft.com/office/drawing/2015/06/chart">
    <c:ext xmlns:c16="http://schemas.microsoft.com/office/drawing/2014/chart" uri="{E28EC0CA-F0BB-4C9C-879D-F8772B89E7AC}">
      <c16:pivotOptions16>
        <c16:showExpandCollapseFieldButtons val="1"/>
      </c16:pivotOptions16>
    </c:ext>
    <c:ext xmlns:c14="http://schemas.microsoft.com/office/drawing/2007/8/2/chart" uri="{781A3756-C4B2-4CAC-9D66-4F8BD8637D16}">
      <c14:pivotOptions>
        <c14:dropZoneFilter val="1"/>
        <c14:dropZoneCategories val="1"/>
        <c14:dropZoneData val="1"/>
      </c14:pivotOptions>
    </c:ext>
  </c:extLst>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pivotSource>
    <c:name>[Ñuble.xlsx]Con TECnica!Tabla dinámica3</c:name>
    <c:fmtId val="-1"/>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CL" noProof="0" dirty="0"/>
              <a:t>Beneficiarios</a:t>
            </a:r>
            <a:r>
              <a:rPr lang="es-CL" baseline="0" noProof="0" dirty="0"/>
              <a:t> </a:t>
            </a:r>
            <a:r>
              <a:rPr lang="es-CL" noProof="0" dirty="0"/>
              <a:t>estimados  por provincia y condición técnica SSR</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L"/>
        </a:p>
      </c:txPr>
    </c:title>
    <c:autoTitleDeleted val="0"/>
    <c:pivotFmts>
      <c:pivotFmt>
        <c:idx val="0"/>
        <c:spPr>
          <a:solidFill>
            <a:schemeClr val="accent4"/>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L"/>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extLst>
        </c:dLbl>
      </c:pivotFmt>
      <c:pivotFmt>
        <c:idx val="1"/>
        <c:spPr>
          <a:solidFill>
            <a:schemeClr val="accent4"/>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L"/>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extLst>
        </c:dLbl>
      </c:pivotFmt>
      <c:pivotFmt>
        <c:idx val="2"/>
        <c:spPr>
          <a:solidFill>
            <a:schemeClr val="accent4"/>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L"/>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extLst>
        </c:dLbl>
      </c:pivotFmt>
      <c:pivotFmt>
        <c:idx val="3"/>
        <c:spPr>
          <a:solidFill>
            <a:schemeClr val="accent4"/>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L"/>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extLst>
        </c:dLbl>
      </c:pivotFmt>
      <c:pivotFmt>
        <c:idx val="4"/>
        <c:spPr>
          <a:solidFill>
            <a:schemeClr val="accent4"/>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L"/>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extLst>
        </c:dLbl>
      </c:pivotFmt>
      <c:pivotFmt>
        <c:idx val="5"/>
        <c:spPr>
          <a:solidFill>
            <a:schemeClr val="accent4"/>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L"/>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extLst>
        </c:dLbl>
      </c:pivotFmt>
      <c:pivotFmt>
        <c:idx val="6"/>
        <c:spPr>
          <a:solidFill>
            <a:schemeClr val="accent4"/>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L"/>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extLst>
        </c:dLbl>
      </c:pivotFmt>
      <c:pivotFmt>
        <c:idx val="7"/>
        <c:spPr>
          <a:solidFill>
            <a:schemeClr val="accent4"/>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L"/>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extLst>
        </c:dLbl>
      </c:pivotFmt>
      <c:pivotFmt>
        <c:idx val="8"/>
        <c:spPr>
          <a:solidFill>
            <a:schemeClr val="accent4"/>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L"/>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extLst>
        </c:dLbl>
      </c:pivotFmt>
      <c:pivotFmt>
        <c:idx val="9"/>
        <c:spPr>
          <a:solidFill>
            <a:schemeClr val="accent4"/>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L"/>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extLst>
        </c:dLbl>
      </c:pivotFmt>
      <c:pivotFmt>
        <c:idx val="10"/>
        <c:spPr>
          <a:solidFill>
            <a:schemeClr val="accent4"/>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L"/>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extLst>
        </c:dLbl>
      </c:pivotFmt>
      <c:pivotFmt>
        <c:idx val="11"/>
        <c:spPr>
          <a:solidFill>
            <a:schemeClr val="accent4"/>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L"/>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extLst>
        </c:dLbl>
      </c:pivotFmt>
      <c:pivotFmt>
        <c:idx val="12"/>
        <c:spPr>
          <a:solidFill>
            <a:schemeClr val="accent4"/>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L"/>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extLst>
        </c:dLbl>
      </c:pivotFmt>
      <c:pivotFmt>
        <c:idx val="13"/>
        <c:spPr>
          <a:solidFill>
            <a:schemeClr val="accent4"/>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L"/>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extLst>
        </c:dLbl>
      </c:pivotFmt>
      <c:pivotFmt>
        <c:idx val="14"/>
        <c:spPr>
          <a:solidFill>
            <a:schemeClr val="accent4"/>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L"/>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extLst>
        </c:dLbl>
      </c:pivotFmt>
    </c:pivotFmts>
    <c:plotArea>
      <c:layout/>
      <c:barChart>
        <c:barDir val="col"/>
        <c:grouping val="clustered"/>
        <c:varyColors val="0"/>
        <c:ser>
          <c:idx val="0"/>
          <c:order val="0"/>
          <c:tx>
            <c:strRef>
              <c:f>'Con TECnica'!$B$2:$B$3</c:f>
              <c:strCache>
                <c:ptCount val="1"/>
                <c:pt idx="0">
                  <c:v>ESTÁNDAR</c:v>
                </c:pt>
              </c:strCache>
            </c:strRef>
          </c:tx>
          <c:spPr>
            <a:solidFill>
              <a:schemeClr val="accent4">
                <a:shade val="65000"/>
              </a:schemeClr>
            </a:solidFill>
            <a:ln>
              <a:noFill/>
            </a:ln>
            <a:effectLst/>
          </c:spPr>
          <c:invertIfNegative val="0"/>
          <c:cat>
            <c:strRef>
              <c:f>'Con TECnica'!$A$4:$A$7</c:f>
              <c:strCache>
                <c:ptCount val="3"/>
                <c:pt idx="0">
                  <c:v>DIGUILLÍN</c:v>
                </c:pt>
                <c:pt idx="1">
                  <c:v>ITATA</c:v>
                </c:pt>
                <c:pt idx="2">
                  <c:v>PUNILLA</c:v>
                </c:pt>
              </c:strCache>
            </c:strRef>
          </c:cat>
          <c:val>
            <c:numRef>
              <c:f>'Con TECnica'!$B$4:$B$7</c:f>
              <c:numCache>
                <c:formatCode>0.00%</c:formatCode>
                <c:ptCount val="3"/>
                <c:pt idx="0">
                  <c:v>0.30677894114822818</c:v>
                </c:pt>
                <c:pt idx="1">
                  <c:v>0.1028936531678762</c:v>
                </c:pt>
                <c:pt idx="2">
                  <c:v>0.37519620334976833</c:v>
                </c:pt>
              </c:numCache>
            </c:numRef>
          </c:val>
          <c:extLst xmlns:c16r2="http://schemas.microsoft.com/office/drawing/2015/06/chart">
            <c:ext xmlns:c16="http://schemas.microsoft.com/office/drawing/2014/chart" uri="{C3380CC4-5D6E-409C-BE32-E72D297353CC}">
              <c16:uniqueId val="{00000000-C5AF-4F13-AB2D-89D88334AE87}"/>
            </c:ext>
          </c:extLst>
        </c:ser>
        <c:ser>
          <c:idx val="1"/>
          <c:order val="1"/>
          <c:tx>
            <c:strRef>
              <c:f>'Con TECnica'!$C$2:$C$3</c:f>
              <c:strCache>
                <c:ptCount val="1"/>
                <c:pt idx="0">
                  <c:v>S/I</c:v>
                </c:pt>
              </c:strCache>
            </c:strRef>
          </c:tx>
          <c:spPr>
            <a:solidFill>
              <a:schemeClr val="accent4"/>
            </a:solidFill>
            <a:ln>
              <a:noFill/>
            </a:ln>
            <a:effectLst/>
          </c:spPr>
          <c:invertIfNegative val="0"/>
          <c:cat>
            <c:strRef>
              <c:f>'Con TECnica'!$A$4:$A$7</c:f>
              <c:strCache>
                <c:ptCount val="3"/>
                <c:pt idx="0">
                  <c:v>DIGUILLÍN</c:v>
                </c:pt>
                <c:pt idx="1">
                  <c:v>ITATA</c:v>
                </c:pt>
                <c:pt idx="2">
                  <c:v>PUNILLA</c:v>
                </c:pt>
              </c:strCache>
            </c:strRef>
          </c:cat>
          <c:val>
            <c:numRef>
              <c:f>'Con TECnica'!$C$4:$C$7</c:f>
              <c:numCache>
                <c:formatCode>0.00%</c:formatCode>
                <c:ptCount val="3"/>
                <c:pt idx="0">
                  <c:v>1.5049951064576291E-2</c:v>
                </c:pt>
                <c:pt idx="1">
                  <c:v>5.5398592875740952E-4</c:v>
                </c:pt>
                <c:pt idx="2">
                  <c:v>0</c:v>
                </c:pt>
              </c:numCache>
            </c:numRef>
          </c:val>
          <c:extLst xmlns:c16r2="http://schemas.microsoft.com/office/drawing/2015/06/chart">
            <c:ext xmlns:c16="http://schemas.microsoft.com/office/drawing/2014/chart" uri="{C3380CC4-5D6E-409C-BE32-E72D297353CC}">
              <c16:uniqueId val="{00000001-C5AF-4F13-AB2D-89D88334AE87}"/>
            </c:ext>
          </c:extLst>
        </c:ser>
        <c:ser>
          <c:idx val="2"/>
          <c:order val="2"/>
          <c:tx>
            <c:strRef>
              <c:f>'Con TECnica'!$D$2:$D$3</c:f>
              <c:strCache>
                <c:ptCount val="1"/>
                <c:pt idx="0">
                  <c:v>SUB_ESTÁNDAR</c:v>
                </c:pt>
              </c:strCache>
            </c:strRef>
          </c:tx>
          <c:spPr>
            <a:solidFill>
              <a:schemeClr val="accent4">
                <a:tint val="65000"/>
              </a:schemeClr>
            </a:solidFill>
            <a:ln>
              <a:noFill/>
            </a:ln>
            <a:effectLst/>
          </c:spPr>
          <c:invertIfNegative val="0"/>
          <c:cat>
            <c:strRef>
              <c:f>'Con TECnica'!$A$4:$A$7</c:f>
              <c:strCache>
                <c:ptCount val="3"/>
                <c:pt idx="0">
                  <c:v>DIGUILLÍN</c:v>
                </c:pt>
                <c:pt idx="1">
                  <c:v>ITATA</c:v>
                </c:pt>
                <c:pt idx="2">
                  <c:v>PUNILLA</c:v>
                </c:pt>
              </c:strCache>
            </c:strRef>
          </c:cat>
          <c:val>
            <c:numRef>
              <c:f>'Con TECnica'!$D$4:$D$7</c:f>
              <c:numCache>
                <c:formatCode>0.00%</c:formatCode>
                <c:ptCount val="3"/>
                <c:pt idx="0">
                  <c:v>7.2590622864845911E-2</c:v>
                </c:pt>
                <c:pt idx="1">
                  <c:v>2.9047328864513507E-2</c:v>
                </c:pt>
                <c:pt idx="2">
                  <c:v>9.7889313611434228E-2</c:v>
                </c:pt>
              </c:numCache>
            </c:numRef>
          </c:val>
          <c:extLst xmlns:c16r2="http://schemas.microsoft.com/office/drawing/2015/06/chart">
            <c:ext xmlns:c16="http://schemas.microsoft.com/office/drawing/2014/chart" uri="{C3380CC4-5D6E-409C-BE32-E72D297353CC}">
              <c16:uniqueId val="{00000002-C5AF-4F13-AB2D-89D88334AE87}"/>
            </c:ext>
          </c:extLst>
        </c:ser>
        <c:dLbls>
          <c:showLegendKey val="0"/>
          <c:showVal val="0"/>
          <c:showCatName val="0"/>
          <c:showSerName val="0"/>
          <c:showPercent val="0"/>
          <c:showBubbleSize val="0"/>
        </c:dLbls>
        <c:gapWidth val="160"/>
        <c:axId val="-2061519424"/>
        <c:axId val="-2061516704"/>
      </c:barChart>
      <c:catAx>
        <c:axId val="-2061519424"/>
        <c:scaling>
          <c:orientation val="maxMin"/>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CL" dirty="0"/>
                  <a:t>PROVINCIA</a:t>
                </a:r>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L"/>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2061516704"/>
        <c:crosses val="autoZero"/>
        <c:auto val="1"/>
        <c:lblAlgn val="ctr"/>
        <c:lblOffset val="100"/>
        <c:noMultiLvlLbl val="0"/>
      </c:catAx>
      <c:valAx>
        <c:axId val="-206151670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CL" dirty="0"/>
                  <a:t>BENEFICIARIOS_ESTIMADOS</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L"/>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2061519424"/>
        <c:crosses val="max"/>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CL"/>
    </a:p>
  </c:txPr>
  <c:externalData r:id="rId3">
    <c:autoUpdate val="0"/>
  </c:externalData>
  <c:extLst xmlns:c16r2="http://schemas.microsoft.com/office/drawing/2015/06/chart">
    <c:ext xmlns:c16="http://schemas.microsoft.com/office/drawing/2014/chart" uri="{E28EC0CA-F0BB-4C9C-879D-F8772B89E7AC}">
      <c16:pivotOptions16>
        <c16:showExpandCollapseFieldButtons val="1"/>
      </c16:pivotOptions16>
    </c:ext>
    <c:ext xmlns:c14="http://schemas.microsoft.com/office/drawing/2007/8/2/chart" uri="{781A3756-C4B2-4CAC-9D66-4F8BD8637D16}">
      <c14:pivotOptions>
        <c14:dropZoneFilter val="1"/>
        <c14:dropZoneCategories val="1"/>
        <c14:dropZoneData val="1"/>
        <c14:dropZoneSeries val="1"/>
      </c14:pivotOptions>
    </c:ext>
  </c:extLst>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b="0" i="0" u="none" strike="noStrike" kern="1200" baseline="0">
              <a:solidFill>
                <a:schemeClr val="dk1">
                  <a:lumMod val="65000"/>
                  <a:lumOff val="35000"/>
                </a:schemeClr>
              </a:solidFill>
              <a:effectLst/>
              <a:latin typeface="+mn-lt"/>
              <a:ea typeface="+mn-ea"/>
              <a:cs typeface="+mn-cs"/>
            </a:defRPr>
          </a:pPr>
          <a:endParaRPr lang="es-CL"/>
        </a:p>
      </c:txPr>
    </c:title>
    <c:autoTitleDeleted val="0"/>
    <c:plotArea>
      <c:layout/>
      <c:barChart>
        <c:barDir val="col"/>
        <c:grouping val="clustered"/>
        <c:varyColors val="0"/>
        <c:ser>
          <c:idx val="0"/>
          <c:order val="0"/>
          <c:tx>
            <c:strRef>
              <c:f>'[Ñuble.xlsx]INV HIS'!$A$2</c:f>
              <c:strCache>
                <c:ptCount val="1"/>
                <c:pt idx="0">
                  <c:v>Inversión Total M$</c:v>
                </c:pt>
              </c:strCache>
            </c:strRef>
          </c:tx>
          <c:spPr>
            <a:gradFill>
              <a:gsLst>
                <a:gs pos="0">
                  <a:schemeClr val="accent1"/>
                </a:gs>
                <a:gs pos="100000">
                  <a:schemeClr val="accent1">
                    <a:lumMod val="84000"/>
                  </a:schemeClr>
                </a:gs>
              </a:gsLst>
              <a:lin ang="5400000" scaled="1"/>
            </a:gradFill>
            <a:ln>
              <a:noFill/>
            </a:ln>
            <a:effectLst>
              <a:outerShdw blurRad="76200" dir="18900000" sy="23000" kx="-1200000" algn="bl" rotWithShape="0">
                <a:prstClr val="black">
                  <a:alpha val="20000"/>
                </a:prstClr>
              </a:outerShdw>
            </a:effectLst>
          </c:spPr>
          <c:invertIfNegative val="0"/>
          <c:dPt>
            <c:idx val="6"/>
            <c:invertIfNegative val="0"/>
            <c:bubble3D val="0"/>
            <c:spPr>
              <a:solidFill>
                <a:srgbClr val="FF3F3F"/>
              </a:solidFill>
              <a:ln>
                <a:noFill/>
              </a:ln>
              <a:effectLst>
                <a:outerShdw blurRad="76200" dir="18900000" sy="23000" kx="-1200000" algn="bl" rotWithShape="0">
                  <a:prstClr val="black">
                    <a:alpha val="20000"/>
                  </a:prstClr>
                </a:outerShdw>
              </a:effectLst>
            </c:spPr>
            <c:extLst xmlns:c16r2="http://schemas.microsoft.com/office/drawing/2015/06/chart">
              <c:ext xmlns:c16="http://schemas.microsoft.com/office/drawing/2014/chart" uri="{C3380CC4-5D6E-409C-BE32-E72D297353CC}">
                <c16:uniqueId val="{00000001-4184-400F-B050-E3D9F70B4653}"/>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CL"/>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numRef>
              <c:f>'[Ñuble.xlsx]INV HIS'!$B$1:$I$1</c:f>
              <c:numCache>
                <c:formatCode>General</c:formatCode>
                <c:ptCount val="8"/>
                <c:pt idx="0">
                  <c:v>2019</c:v>
                </c:pt>
                <c:pt idx="1">
                  <c:v>2020</c:v>
                </c:pt>
                <c:pt idx="2">
                  <c:v>2021</c:v>
                </c:pt>
                <c:pt idx="3">
                  <c:v>2022</c:v>
                </c:pt>
                <c:pt idx="4">
                  <c:v>2023</c:v>
                </c:pt>
                <c:pt idx="5">
                  <c:v>2024</c:v>
                </c:pt>
                <c:pt idx="6">
                  <c:v>2025</c:v>
                </c:pt>
                <c:pt idx="7">
                  <c:v>2026</c:v>
                </c:pt>
              </c:numCache>
            </c:numRef>
          </c:cat>
          <c:val>
            <c:numRef>
              <c:f>'[Ñuble.xlsx]INV HIS'!$B$2:$I$2</c:f>
              <c:numCache>
                <c:formatCode>#,##0</c:formatCode>
                <c:ptCount val="8"/>
                <c:pt idx="0">
                  <c:v>2105028</c:v>
                </c:pt>
                <c:pt idx="1">
                  <c:v>7098239</c:v>
                </c:pt>
                <c:pt idx="2">
                  <c:v>11302082</c:v>
                </c:pt>
                <c:pt idx="3">
                  <c:v>16490180</c:v>
                </c:pt>
                <c:pt idx="4">
                  <c:v>18726229</c:v>
                </c:pt>
                <c:pt idx="5">
                  <c:v>10106899</c:v>
                </c:pt>
                <c:pt idx="6">
                  <c:v>14785133</c:v>
                </c:pt>
                <c:pt idx="7">
                  <c:v>17588011.265000001</c:v>
                </c:pt>
              </c:numCache>
            </c:numRef>
          </c:val>
          <c:extLst xmlns:c16r2="http://schemas.microsoft.com/office/drawing/2015/06/chart">
            <c:ext xmlns:c16="http://schemas.microsoft.com/office/drawing/2014/chart" uri="{C3380CC4-5D6E-409C-BE32-E72D297353CC}">
              <c16:uniqueId val="{00000002-4184-400F-B050-E3D9F70B4653}"/>
            </c:ext>
          </c:extLst>
        </c:ser>
        <c:dLbls>
          <c:dLblPos val="inEnd"/>
          <c:showLegendKey val="0"/>
          <c:showVal val="1"/>
          <c:showCatName val="0"/>
          <c:showSerName val="0"/>
          <c:showPercent val="0"/>
          <c:showBubbleSize val="0"/>
        </c:dLbls>
        <c:gapWidth val="41"/>
        <c:axId val="-134173216"/>
        <c:axId val="-134168864"/>
      </c:barChart>
      <c:catAx>
        <c:axId val="-13417321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effectLst/>
                <a:latin typeface="+mn-lt"/>
                <a:ea typeface="+mn-ea"/>
                <a:cs typeface="+mn-cs"/>
              </a:defRPr>
            </a:pPr>
            <a:endParaRPr lang="es-CL"/>
          </a:p>
        </c:txPr>
        <c:crossAx val="-134168864"/>
        <c:crosses val="autoZero"/>
        <c:auto val="1"/>
        <c:lblAlgn val="ctr"/>
        <c:lblOffset val="100"/>
        <c:noMultiLvlLbl val="0"/>
      </c:catAx>
      <c:valAx>
        <c:axId val="-134168864"/>
        <c:scaling>
          <c:orientation val="minMax"/>
        </c:scaling>
        <c:delete val="1"/>
        <c:axPos val="l"/>
        <c:numFmt formatCode="#,##0" sourceLinked="1"/>
        <c:majorTickMark val="none"/>
        <c:minorTickMark val="none"/>
        <c:tickLblPos val="nextTo"/>
        <c:crossAx val="-134173216"/>
        <c:crosses val="autoZero"/>
        <c:crossBetween val="between"/>
        <c:dispUnits>
          <c:builtInUnit val="millions"/>
          <c:dispUnitsLbl>
            <c:layout/>
            <c:spPr>
              <a:noFill/>
              <a:ln>
                <a:noFill/>
              </a:ln>
              <a:effectLst/>
            </c:spPr>
            <c:txPr>
              <a:bodyPr rot="-5400000" spcFirstLastPara="1" vertOverflow="ellipsis" vert="horz" wrap="square" anchor="ctr" anchorCtr="1"/>
              <a:lstStyle/>
              <a:p>
                <a:pPr>
                  <a:defRPr sz="900" b="1" i="0" u="none" strike="noStrike" kern="1200" baseline="0">
                    <a:solidFill>
                      <a:schemeClr val="dk1">
                        <a:lumMod val="65000"/>
                        <a:lumOff val="35000"/>
                      </a:schemeClr>
                    </a:solidFill>
                    <a:latin typeface="+mn-lt"/>
                    <a:ea typeface="+mn-ea"/>
                    <a:cs typeface="+mn-cs"/>
                  </a:defRPr>
                </a:pPr>
                <a:endParaRPr lang="es-CL"/>
              </a:p>
            </c:txPr>
          </c:dispUnitsLbl>
        </c:dispUnits>
      </c:valAx>
      <c:spPr>
        <a:noFill/>
        <a:ln>
          <a:noFill/>
        </a:ln>
        <a:effectLst/>
      </c:spPr>
    </c:plotArea>
    <c:plotVisOnly val="1"/>
    <c:dispBlanksAs val="gap"/>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a:effectLst/>
  </c:spPr>
  <c:txPr>
    <a:bodyPr/>
    <a:lstStyle/>
    <a:p>
      <a:pPr>
        <a:defRPr/>
      </a:pPr>
      <a:endParaRPr lang="es-CL"/>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[Seguimiento Sectorial _01-06.xlsx]Hoja5!Tabla dinámica1</c:name>
    <c:fmtId val="7"/>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CL" sz="1400" b="0" i="0" u="none" strike="noStrike" kern="1200" spc="0" baseline="0" noProof="0" dirty="0">
                <a:solidFill>
                  <a:srgbClr val="006CB7">
                    <a:lumMod val="65000"/>
                    <a:lumOff val="35000"/>
                  </a:srgbClr>
                </a:solidFill>
              </a:rPr>
              <a:t>Clasificación de servicios y tipo de iniciativas v/s Número de Servicios</a:t>
            </a:r>
            <a:r>
              <a:rPr lang="en-US" sz="1400" b="0" i="0" u="none" strike="noStrike" kern="1200" spc="0" baseline="0" dirty="0">
                <a:solidFill>
                  <a:srgbClr val="006CB7">
                    <a:lumMod val="65000"/>
                    <a:lumOff val="35000"/>
                  </a:srgbClr>
                </a:solidFill>
              </a:rPr>
              <a:t>.</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L"/>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L"/>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L"/>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L"/>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L"/>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L"/>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extLst>
        </c:dLbl>
      </c:pivotFmt>
    </c:pivotFmts>
    <c:plotArea>
      <c:layout/>
      <c:barChart>
        <c:barDir val="bar"/>
        <c:grouping val="clustered"/>
        <c:varyColors val="0"/>
        <c:ser>
          <c:idx val="0"/>
          <c:order val="0"/>
          <c:tx>
            <c:strRef>
              <c:f>Hoja5!$C$2</c:f>
              <c:strCache>
                <c:ptCount val="1"/>
                <c:pt idx="0">
                  <c:v>Total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multiLvlStrRef>
              <c:f>Hoja5!$A$3:$B$15</c:f>
              <c:multiLvlStrCache>
                <c:ptCount val="8"/>
                <c:lvl>
                  <c:pt idx="0">
                    <c:v>Diseño</c:v>
                  </c:pt>
                  <c:pt idx="1">
                    <c:v>Obra</c:v>
                  </c:pt>
                  <c:pt idx="2">
                    <c:v>Diseño</c:v>
                  </c:pt>
                  <c:pt idx="3">
                    <c:v>Obra</c:v>
                  </c:pt>
                  <c:pt idx="4">
                    <c:v>Diseño</c:v>
                  </c:pt>
                  <c:pt idx="5">
                    <c:v>Obra</c:v>
                  </c:pt>
                  <c:pt idx="6">
                    <c:v>Diseño</c:v>
                  </c:pt>
                  <c:pt idx="7">
                    <c:v>Obra</c:v>
                  </c:pt>
                </c:lvl>
                <c:lvl>
                  <c:pt idx="0">
                    <c:v>Mayor</c:v>
                  </c:pt>
                  <c:pt idx="2">
                    <c:v>Mediano</c:v>
                  </c:pt>
                  <c:pt idx="4">
                    <c:v>Menor</c:v>
                  </c:pt>
                  <c:pt idx="6">
                    <c:v>Sin Clas.</c:v>
                  </c:pt>
                </c:lvl>
              </c:multiLvlStrCache>
            </c:multiLvlStrRef>
          </c:cat>
          <c:val>
            <c:numRef>
              <c:f>Hoja5!$C$3:$C$15</c:f>
              <c:numCache>
                <c:formatCode>General</c:formatCode>
                <c:ptCount val="8"/>
                <c:pt idx="0">
                  <c:v>2</c:v>
                </c:pt>
                <c:pt idx="1">
                  <c:v>3</c:v>
                </c:pt>
                <c:pt idx="2">
                  <c:v>1</c:v>
                </c:pt>
                <c:pt idx="3">
                  <c:v>12</c:v>
                </c:pt>
                <c:pt idx="4">
                  <c:v>5</c:v>
                </c:pt>
                <c:pt idx="5">
                  <c:v>39</c:v>
                </c:pt>
                <c:pt idx="6">
                  <c:v>6</c:v>
                </c:pt>
                <c:pt idx="7">
                  <c:v>6</c:v>
                </c:pt>
              </c:numCache>
            </c:numRef>
          </c:val>
          <c:extLst xmlns:c16r2="http://schemas.microsoft.com/office/drawing/2015/06/chart">
            <c:ext xmlns:c16="http://schemas.microsoft.com/office/drawing/2014/chart" uri="{C3380CC4-5D6E-409C-BE32-E72D297353CC}">
              <c16:uniqueId val="{00000000-D7C7-4981-B94D-14DF63B616B5}"/>
            </c:ext>
          </c:extLst>
        </c:ser>
        <c:dLbls>
          <c:showLegendKey val="0"/>
          <c:showVal val="0"/>
          <c:showCatName val="0"/>
          <c:showSerName val="0"/>
          <c:showPercent val="0"/>
          <c:showBubbleSize val="0"/>
        </c:dLbls>
        <c:gapWidth val="140"/>
        <c:overlap val="-30"/>
        <c:axId val="-134171584"/>
        <c:axId val="-134168320"/>
      </c:barChart>
      <c:catAx>
        <c:axId val="-134171584"/>
        <c:scaling>
          <c:orientation val="maxMin"/>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CL" sz="1000" b="0" i="0" u="none" strike="noStrike" kern="1200" baseline="0" dirty="0">
                    <a:solidFill>
                      <a:srgbClr val="006CB7">
                        <a:lumMod val="65000"/>
                        <a:lumOff val="35000"/>
                      </a:srgbClr>
                    </a:solidFill>
                  </a:rPr>
                  <a:t>CLASIFICACIÓN ART 106</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L"/>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134168320"/>
        <c:crosses val="autoZero"/>
        <c:auto val="1"/>
        <c:lblAlgn val="ctr"/>
        <c:lblOffset val="100"/>
        <c:noMultiLvlLbl val="0"/>
      </c:catAx>
      <c:valAx>
        <c:axId val="-134168320"/>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S" dirty="0"/>
                  <a:t>Número de Servicios </a:t>
                </a:r>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L"/>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134171584"/>
        <c:crosses val="max"/>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CL"/>
    </a:p>
  </c:txPr>
  <c:externalData r:id="rId4">
    <c:autoUpdate val="0"/>
  </c:externalData>
  <c:extLst xmlns:c16r2="http://schemas.microsoft.com/office/drawing/2015/06/chart">
    <c:ext xmlns:c16="http://schemas.microsoft.com/office/drawing/2014/chart" uri="{E28EC0CA-F0BB-4C9C-879D-F8772B89E7AC}">
      <c16:pivotOptions16>
        <c16:showExpandCollapseFieldButtons val="1"/>
      </c16:pivotOptions16>
    </c:ext>
    <c:ext xmlns:c14="http://schemas.microsoft.com/office/drawing/2007/8/2/chart" uri="{781A3756-C4B2-4CAC-9D66-4F8BD8637D16}">
      <c14:pivotOptions>
        <c14:dropZoneFilter val="1"/>
        <c14:dropZoneCategories val="1"/>
        <c14:dropZoneData val="1"/>
      </c14:pivotOptions>
    </c:ext>
  </c:extLst>
</c:chartSpace>
</file>

<file path=ppt/charts/colors1.xml><?xml version="1.0" encoding="utf-8"?>
<cs:colorStyle xmlns:cs="http://schemas.microsoft.com/office/drawing/2012/chartStyle" xmlns:a="http://schemas.openxmlformats.org/drawingml/2006/main" meth="withinLinear" id="17">
  <a:schemeClr val="accent4"/>
</cs:colorStyle>
</file>

<file path=ppt/charts/colors2.xml><?xml version="1.0" encoding="utf-8"?>
<cs:colorStyle xmlns:cs="http://schemas.microsoft.com/office/drawing/2012/chartStyle" xmlns:a="http://schemas.openxmlformats.org/drawingml/2006/main" meth="withinLinear" id="17">
  <a:schemeClr val="accent4"/>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000" kern="1200"/>
  </cs:chartArea>
  <cs:dataLabel>
    <cs:lnRef idx="0"/>
    <cs:fillRef idx="0"/>
    <cs:effectRef idx="0"/>
    <cs:fontRef idx="minor">
      <a:schemeClr val="lt1"/>
    </cs:fontRef>
    <cs:spPr/>
    <cs:defRPr sz="10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0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2" Type="http://schemas.openxmlformats.org/officeDocument/2006/relationships/image" Target="../media/image13.svg"/><Relationship Id="rId1" Type="http://schemas.openxmlformats.org/officeDocument/2006/relationships/image" Target="../media/image20.png"/></Relationships>
</file>

<file path=ppt/diagrams/_rels/drawing1.xml.rels><?xml version="1.0" encoding="UTF-8" standalone="yes"?>
<Relationships xmlns="http://schemas.openxmlformats.org/package/2006/relationships"><Relationship Id="rId2" Type="http://schemas.openxmlformats.org/officeDocument/2006/relationships/image" Target="../media/image13.svg"/><Relationship Id="rId1" Type="http://schemas.openxmlformats.org/officeDocument/2006/relationships/image" Target="../media/image20.png"/></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5CDF7B9-D14C-429A-82A0-D67122869AEE}" type="doc">
      <dgm:prSet loTypeId="urn:microsoft.com/office/officeart/2018/5/layout/CenteredIconLabelDescriptionList" loCatId="icon" qsTypeId="urn:microsoft.com/office/officeart/2005/8/quickstyle/simple1" qsCatId="simple" csTypeId="urn:microsoft.com/office/officeart/2005/8/colors/accent5_2" csCatId="accent5" phldr="1"/>
      <dgm:spPr/>
      <dgm:t>
        <a:bodyPr/>
        <a:lstStyle/>
        <a:p>
          <a:endParaRPr lang="en-US"/>
        </a:p>
      </dgm:t>
    </dgm:pt>
    <dgm:pt modelId="{8F6A2CD4-56C0-44F4-9E2D-F4C0CDB75133}">
      <dgm:prSet custT="1"/>
      <dgm:spPr/>
      <dgm:t>
        <a:bodyPr/>
        <a:lstStyle/>
        <a:p>
          <a:pPr>
            <a:lnSpc>
              <a:spcPct val="100000"/>
            </a:lnSpc>
            <a:defRPr b="1"/>
          </a:pPr>
          <a:r>
            <a:rPr lang="es-ES" sz="1200" b="1" dirty="0"/>
            <a:t>Cartera Regional de Inversiones:</a:t>
          </a:r>
          <a:r>
            <a:rPr lang="es-ES" sz="1200" dirty="0"/>
            <a:t> 66 proyectos vigentes.</a:t>
          </a:r>
          <a:endParaRPr lang="en-US" sz="1200" dirty="0"/>
        </a:p>
      </dgm:t>
    </dgm:pt>
    <dgm:pt modelId="{EA8AE04D-81D2-4DAB-9A1B-3B3EFC50F052}" type="parTrans" cxnId="{1DC43C11-0C3E-40C8-9B57-90872A51F3D3}">
      <dgm:prSet/>
      <dgm:spPr/>
      <dgm:t>
        <a:bodyPr/>
        <a:lstStyle/>
        <a:p>
          <a:endParaRPr lang="en-US" sz="1200"/>
        </a:p>
      </dgm:t>
    </dgm:pt>
    <dgm:pt modelId="{3389441B-CE75-4215-AF4E-2CACFA7E3E91}" type="sibTrans" cxnId="{1DC43C11-0C3E-40C8-9B57-90872A51F3D3}">
      <dgm:prSet/>
      <dgm:spPr/>
      <dgm:t>
        <a:bodyPr/>
        <a:lstStyle/>
        <a:p>
          <a:endParaRPr lang="en-US" sz="1200"/>
        </a:p>
      </dgm:t>
    </dgm:pt>
    <dgm:pt modelId="{68535B3E-9329-41E6-8EC4-B34EA7914F10}" type="pres">
      <dgm:prSet presAssocID="{85CDF7B9-D14C-429A-82A0-D67122869AEE}" presName="root" presStyleCnt="0">
        <dgm:presLayoutVars>
          <dgm:dir/>
          <dgm:resizeHandles val="exact"/>
        </dgm:presLayoutVars>
      </dgm:prSet>
      <dgm:spPr/>
      <dgm:t>
        <a:bodyPr/>
        <a:lstStyle/>
        <a:p>
          <a:endParaRPr lang="es-CL"/>
        </a:p>
      </dgm:t>
    </dgm:pt>
    <dgm:pt modelId="{98CCB686-C733-4552-9290-51881D60B6BE}" type="pres">
      <dgm:prSet presAssocID="{8F6A2CD4-56C0-44F4-9E2D-F4C0CDB75133}" presName="compNode" presStyleCnt="0"/>
      <dgm:spPr/>
    </dgm:pt>
    <dgm:pt modelId="{E325654B-418B-4F64-8467-46D7B6DA8612}" type="pres">
      <dgm:prSet presAssocID="{8F6A2CD4-56C0-44F4-9E2D-F4C0CDB75133}" presName="iconRect" presStyleLbl="node1" presStyleIdx="0" presStyleCnt="1" custScaleX="86360" custScaleY="107879"/>
      <dgm:spPr>
        <a:blipFill>
          <a:blip xmlns:r="http://schemas.openxmlformats.org/officeDocument/2006/relationships" r:embed="rId1">
            <a:extLst>
              <a:ext uri="{96DAC541-7B7A-43D3-8B79-37D633B846F1}">
                <asvg:svgBlip xmlns:asvg="http://schemas.microsoft.com/office/drawing/2016/SVG/main" xmlns="" r:embed="rId2"/>
              </a:ext>
            </a:extLst>
          </a:blip>
          <a:srcRect/>
          <a:stretch>
            <a:fillRect t="-18000" b="-18000"/>
          </a:stretch>
        </a:blipFill>
      </dgm:spPr>
      <dgm:extLst>
        <a:ext uri="{E40237B7-FDA0-4F09-8148-C483321AD2D9}">
          <dgm14:cNvPr xmlns:dgm14="http://schemas.microsoft.com/office/drawing/2010/diagram" id="0" name="" descr="Dinero contorno"/>
        </a:ext>
      </dgm:extLst>
    </dgm:pt>
    <dgm:pt modelId="{95EFEFDC-8091-450D-8545-B1C21DF064D5}" type="pres">
      <dgm:prSet presAssocID="{8F6A2CD4-56C0-44F4-9E2D-F4C0CDB75133}" presName="iconSpace" presStyleCnt="0"/>
      <dgm:spPr/>
    </dgm:pt>
    <dgm:pt modelId="{0B22B473-0001-4F50-96C1-40664DCC96DE}" type="pres">
      <dgm:prSet presAssocID="{8F6A2CD4-56C0-44F4-9E2D-F4C0CDB75133}" presName="parTx" presStyleLbl="revTx" presStyleIdx="0" presStyleCnt="2" custLinFactNeighborX="0" custLinFactNeighborY="47266">
        <dgm:presLayoutVars>
          <dgm:chMax val="0"/>
          <dgm:chPref val="0"/>
        </dgm:presLayoutVars>
      </dgm:prSet>
      <dgm:spPr/>
      <dgm:t>
        <a:bodyPr/>
        <a:lstStyle/>
        <a:p>
          <a:endParaRPr lang="es-CL"/>
        </a:p>
      </dgm:t>
    </dgm:pt>
    <dgm:pt modelId="{DF255C7C-E373-4927-945C-A03AD32E677E}" type="pres">
      <dgm:prSet presAssocID="{8F6A2CD4-56C0-44F4-9E2D-F4C0CDB75133}" presName="txSpace" presStyleCnt="0"/>
      <dgm:spPr/>
    </dgm:pt>
    <dgm:pt modelId="{29E99CF3-E1E2-466B-A9DA-7409BB1E089A}" type="pres">
      <dgm:prSet presAssocID="{8F6A2CD4-56C0-44F4-9E2D-F4C0CDB75133}" presName="desTx" presStyleLbl="revTx" presStyleIdx="1" presStyleCnt="2">
        <dgm:presLayoutVars/>
      </dgm:prSet>
      <dgm:spPr/>
    </dgm:pt>
  </dgm:ptLst>
  <dgm:cxnLst>
    <dgm:cxn modelId="{8B9EB7EA-2156-4A72-821C-C9661D1C03CB}" type="presOf" srcId="{85CDF7B9-D14C-429A-82A0-D67122869AEE}" destId="{68535B3E-9329-41E6-8EC4-B34EA7914F10}" srcOrd="0" destOrd="0" presId="urn:microsoft.com/office/officeart/2018/5/layout/CenteredIconLabelDescriptionList"/>
    <dgm:cxn modelId="{1AADBDAC-457B-4B4F-B653-415074250BF6}" type="presOf" srcId="{8F6A2CD4-56C0-44F4-9E2D-F4C0CDB75133}" destId="{0B22B473-0001-4F50-96C1-40664DCC96DE}" srcOrd="0" destOrd="0" presId="urn:microsoft.com/office/officeart/2018/5/layout/CenteredIconLabelDescriptionList"/>
    <dgm:cxn modelId="{1DC43C11-0C3E-40C8-9B57-90872A51F3D3}" srcId="{85CDF7B9-D14C-429A-82A0-D67122869AEE}" destId="{8F6A2CD4-56C0-44F4-9E2D-F4C0CDB75133}" srcOrd="0" destOrd="0" parTransId="{EA8AE04D-81D2-4DAB-9A1B-3B3EFC50F052}" sibTransId="{3389441B-CE75-4215-AF4E-2CACFA7E3E91}"/>
    <dgm:cxn modelId="{3E2D474D-7081-4B7D-9DD7-3D0D9F5DF6A6}" type="presParOf" srcId="{68535B3E-9329-41E6-8EC4-B34EA7914F10}" destId="{98CCB686-C733-4552-9290-51881D60B6BE}" srcOrd="0" destOrd="0" presId="urn:microsoft.com/office/officeart/2018/5/layout/CenteredIconLabelDescriptionList"/>
    <dgm:cxn modelId="{8B4AC48F-0277-4C95-B8CC-97BD407914AA}" type="presParOf" srcId="{98CCB686-C733-4552-9290-51881D60B6BE}" destId="{E325654B-418B-4F64-8467-46D7B6DA8612}" srcOrd="0" destOrd="0" presId="urn:microsoft.com/office/officeart/2018/5/layout/CenteredIconLabelDescriptionList"/>
    <dgm:cxn modelId="{1BC70245-59C8-4C5E-BF68-04B8FD7DBFD8}" type="presParOf" srcId="{98CCB686-C733-4552-9290-51881D60B6BE}" destId="{95EFEFDC-8091-450D-8545-B1C21DF064D5}" srcOrd="1" destOrd="0" presId="urn:microsoft.com/office/officeart/2018/5/layout/CenteredIconLabelDescriptionList"/>
    <dgm:cxn modelId="{FB988FFA-1211-450B-B10B-1850DA65DD5B}" type="presParOf" srcId="{98CCB686-C733-4552-9290-51881D60B6BE}" destId="{0B22B473-0001-4F50-96C1-40664DCC96DE}" srcOrd="2" destOrd="0" presId="urn:microsoft.com/office/officeart/2018/5/layout/CenteredIconLabelDescriptionList"/>
    <dgm:cxn modelId="{79F6A526-F92B-401D-B6CE-17487918D91F}" type="presParOf" srcId="{98CCB686-C733-4552-9290-51881D60B6BE}" destId="{DF255C7C-E373-4927-945C-A03AD32E677E}" srcOrd="3" destOrd="0" presId="urn:microsoft.com/office/officeart/2018/5/layout/CenteredIconLabelDescriptionList"/>
    <dgm:cxn modelId="{EDA22356-8186-4C62-92FC-F4BD1AA7D295}" type="presParOf" srcId="{98CCB686-C733-4552-9290-51881D60B6BE}" destId="{29E99CF3-E1E2-466B-A9DA-7409BB1E089A}" srcOrd="4" destOrd="0" presId="urn:microsoft.com/office/officeart/2018/5/layout/Centered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25654B-418B-4F64-8467-46D7B6DA8612}">
      <dsp:nvSpPr>
        <dsp:cNvPr id="0" name=""/>
        <dsp:cNvSpPr/>
      </dsp:nvSpPr>
      <dsp:spPr>
        <a:xfrm>
          <a:off x="1896920" y="172570"/>
          <a:ext cx="972893" cy="507264"/>
        </a:xfrm>
        <a:prstGeom prst="rect">
          <a:avLst/>
        </a:prstGeom>
        <a:blipFill>
          <a:blip xmlns:r="http://schemas.openxmlformats.org/officeDocument/2006/relationships" r:embed="rId1">
            <a:extLst>
              <a:ext uri="{96DAC541-7B7A-43D3-8B79-37D633B846F1}">
                <asvg:svgBlip xmlns:asvg="http://schemas.microsoft.com/office/drawing/2016/SVG/main" xmlns="" r:embed="rId2"/>
              </a:ext>
            </a:extLst>
          </a:blip>
          <a:srcRect/>
          <a:stretch>
            <a:fillRect t="-18000" b="-1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B22B473-0001-4F50-96C1-40664DCC96DE}">
      <dsp:nvSpPr>
        <dsp:cNvPr id="0" name=""/>
        <dsp:cNvSpPr/>
      </dsp:nvSpPr>
      <dsp:spPr>
        <a:xfrm>
          <a:off x="225476" y="770698"/>
          <a:ext cx="4315781" cy="2015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533400">
            <a:lnSpc>
              <a:spcPct val="100000"/>
            </a:lnSpc>
            <a:spcBef>
              <a:spcPct val="0"/>
            </a:spcBef>
            <a:spcAft>
              <a:spcPct val="35000"/>
            </a:spcAft>
            <a:defRPr b="1"/>
          </a:pPr>
          <a:r>
            <a:rPr lang="es-ES" sz="1200" b="1" kern="1200" dirty="0"/>
            <a:t>Cartera Regional de Inversiones:</a:t>
          </a:r>
          <a:r>
            <a:rPr lang="es-ES" sz="1200" kern="1200" dirty="0"/>
            <a:t> 66 proyectos vigentes.</a:t>
          </a:r>
          <a:endParaRPr lang="en-US" sz="1200" kern="1200" dirty="0"/>
        </a:p>
      </dsp:txBody>
      <dsp:txXfrm>
        <a:off x="225476" y="770698"/>
        <a:ext cx="4315781" cy="201521"/>
      </dsp:txXfrm>
    </dsp:sp>
    <dsp:sp modelId="{29E99CF3-E1E2-466B-A9DA-7409BB1E089A}">
      <dsp:nvSpPr>
        <dsp:cNvPr id="0" name=""/>
        <dsp:cNvSpPr/>
      </dsp:nvSpPr>
      <dsp:spPr>
        <a:xfrm>
          <a:off x="225476" y="883543"/>
          <a:ext cx="4315781" cy="18"/>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37301084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522923" y="4439920"/>
            <a:ext cx="4183380" cy="420624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p:cNvSpPr>
            <a:spLocks noGrp="1" noRot="1" noChangeAspect="1"/>
          </p:cNvSpPr>
          <p:nvPr>
            <p:ph type="sldImg" idx="2"/>
          </p:nvPr>
        </p:nvSpPr>
        <p:spPr>
          <a:xfrm>
            <a:off x="-500063" y="701675"/>
            <a:ext cx="6229351" cy="3505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325092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CL" dirty="0"/>
          </a:p>
        </p:txBody>
      </p:sp>
    </p:spTree>
    <p:extLst>
      <p:ext uri="{BB962C8B-B14F-4D97-AF65-F5344CB8AC3E}">
        <p14:creationId xmlns:p14="http://schemas.microsoft.com/office/powerpoint/2010/main" val="34609445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Tree>
    <p:extLst>
      <p:ext uri="{BB962C8B-B14F-4D97-AF65-F5344CB8AC3E}">
        <p14:creationId xmlns:p14="http://schemas.microsoft.com/office/powerpoint/2010/main" val="1045730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CL" dirty="0"/>
          </a:p>
        </p:txBody>
      </p:sp>
    </p:spTree>
    <p:extLst>
      <p:ext uri="{BB962C8B-B14F-4D97-AF65-F5344CB8AC3E}">
        <p14:creationId xmlns:p14="http://schemas.microsoft.com/office/powerpoint/2010/main" val="30557204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r>
              <a:rPr lang="es-MX" dirty="0"/>
              <a:t>Actualizar</a:t>
            </a:r>
            <a:endParaRPr lang="es-CL" dirty="0"/>
          </a:p>
        </p:txBody>
      </p:sp>
    </p:spTree>
    <p:extLst>
      <p:ext uri="{BB962C8B-B14F-4D97-AF65-F5344CB8AC3E}">
        <p14:creationId xmlns:p14="http://schemas.microsoft.com/office/powerpoint/2010/main" val="26707048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332ce85889f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332ce85889f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5868691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r>
              <a:rPr lang="es-MX" dirty="0"/>
              <a:t>Misma diapo con cartera 2025</a:t>
            </a:r>
            <a:endParaRPr lang="es-CL" dirty="0"/>
          </a:p>
        </p:txBody>
      </p:sp>
    </p:spTree>
    <p:extLst>
      <p:ext uri="{BB962C8B-B14F-4D97-AF65-F5344CB8AC3E}">
        <p14:creationId xmlns:p14="http://schemas.microsoft.com/office/powerpoint/2010/main" val="32221193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6E947520-7E81-D74F-98BC-90BAD165B97A}" type="slidenum">
              <a:rPr lang="es-ES" smtClean="0"/>
              <a:pPr/>
              <a:t>36</a:t>
            </a:fld>
            <a:endParaRPr lang="es-ES" dirty="0"/>
          </a:p>
        </p:txBody>
      </p:sp>
    </p:spTree>
    <p:extLst>
      <p:ext uri="{BB962C8B-B14F-4D97-AF65-F5344CB8AC3E}">
        <p14:creationId xmlns:p14="http://schemas.microsoft.com/office/powerpoint/2010/main" val="35192432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332ce85889f_0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332ce85889f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7565292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4.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Porta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8ED10B83-DC68-9CB3-26B7-4BF431E64A98}"/>
              </a:ext>
            </a:extLst>
          </p:cNvPr>
          <p:cNvSpPr>
            <a:spLocks noGrp="1"/>
          </p:cNvSpPr>
          <p:nvPr>
            <p:ph type="title" hasCustomPrompt="1"/>
          </p:nvPr>
        </p:nvSpPr>
        <p:spPr>
          <a:xfrm>
            <a:off x="628650" y="1754444"/>
            <a:ext cx="7886700" cy="628283"/>
          </a:xfrm>
        </p:spPr>
        <p:txBody>
          <a:bodyPr>
            <a:normAutofit/>
          </a:bodyPr>
          <a:lstStyle>
            <a:lvl1pPr algn="ctr">
              <a:defRPr sz="3000" b="1"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s-MX"/>
              <a:t>TÍTULO DE PRESENTACIÓN</a:t>
            </a:r>
            <a:endParaRPr lang="es-CL"/>
          </a:p>
        </p:txBody>
      </p:sp>
      <p:sp>
        <p:nvSpPr>
          <p:cNvPr id="14" name="Marcador de texto 13">
            <a:extLst>
              <a:ext uri="{FF2B5EF4-FFF2-40B4-BE49-F238E27FC236}">
                <a16:creationId xmlns:a16="http://schemas.microsoft.com/office/drawing/2014/main" xmlns="" id="{4EF85A1B-74A0-E128-CE32-50B638FB7137}"/>
              </a:ext>
            </a:extLst>
          </p:cNvPr>
          <p:cNvSpPr>
            <a:spLocks noGrp="1"/>
          </p:cNvSpPr>
          <p:nvPr>
            <p:ph type="body" sz="quarter" idx="11" hasCustomPrompt="1"/>
          </p:nvPr>
        </p:nvSpPr>
        <p:spPr>
          <a:xfrm>
            <a:off x="2161659" y="2448612"/>
            <a:ext cx="4820681" cy="260054"/>
          </a:xfrm>
        </p:spPr>
        <p:txBody>
          <a:bodyPr>
            <a:noAutofit/>
          </a:bodyPr>
          <a:lstStyle>
            <a:lvl1pPr marL="0" indent="0" algn="ctr">
              <a:buNone/>
              <a:defRPr sz="2100">
                <a:solidFill>
                  <a:schemeClr val="bg1"/>
                </a:solidFill>
              </a:defRPr>
            </a:lvl1pPr>
          </a:lstStyle>
          <a:p>
            <a:pPr lvl="0"/>
            <a:r>
              <a:rPr lang="es-MX"/>
              <a:t>Bajada lorem ipsum dolor sit amet</a:t>
            </a:r>
            <a:endParaRPr lang="es-CL"/>
          </a:p>
        </p:txBody>
      </p:sp>
      <p:sp>
        <p:nvSpPr>
          <p:cNvPr id="8" name="Marcador de texto 7">
            <a:extLst>
              <a:ext uri="{FF2B5EF4-FFF2-40B4-BE49-F238E27FC236}">
                <a16:creationId xmlns:a16="http://schemas.microsoft.com/office/drawing/2014/main" xmlns="" id="{D3EAE4C3-C21C-0F74-3775-DD3486554FC2}"/>
              </a:ext>
            </a:extLst>
          </p:cNvPr>
          <p:cNvSpPr>
            <a:spLocks noGrp="1"/>
          </p:cNvSpPr>
          <p:nvPr>
            <p:ph type="body" sz="quarter" idx="12" hasCustomPrompt="1"/>
          </p:nvPr>
        </p:nvSpPr>
        <p:spPr>
          <a:xfrm>
            <a:off x="3076034" y="1492105"/>
            <a:ext cx="2991929" cy="196454"/>
          </a:xfrm>
        </p:spPr>
        <p:txBody>
          <a:bodyPr/>
          <a:lstStyle>
            <a:lvl1pPr marL="0" indent="0" algn="ctr">
              <a:buNone/>
              <a:defRPr sz="1200"/>
            </a:lvl1pPr>
          </a:lstStyle>
          <a:p>
            <a:pPr lvl="0"/>
            <a:r>
              <a:rPr lang="es-MX"/>
              <a:t>Epígrafe</a:t>
            </a:r>
            <a:endParaRPr lang="es-CL"/>
          </a:p>
        </p:txBody>
      </p:sp>
    </p:spTree>
    <p:extLst>
      <p:ext uri="{BB962C8B-B14F-4D97-AF65-F5344CB8AC3E}">
        <p14:creationId xmlns:p14="http://schemas.microsoft.com/office/powerpoint/2010/main" val="76945496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xmlns="" id="{E1C93710-DE20-415E-9FE1-157A6E232317}"/>
              </a:ext>
            </a:extLst>
          </p:cNvPr>
          <p:cNvPicPr>
            <a:picLocks noChangeAspect="1"/>
          </p:cNvPicPr>
          <p:nvPr userDrawn="1"/>
        </p:nvPicPr>
        <p:blipFill>
          <a:blip r:embed="rId2"/>
          <a:stretch>
            <a:fillRect/>
          </a:stretch>
        </p:blipFill>
        <p:spPr>
          <a:xfrm>
            <a:off x="0" y="0"/>
            <a:ext cx="9144000" cy="5143500"/>
          </a:xfrm>
          <a:prstGeom prst="rect">
            <a:avLst/>
          </a:prstGeom>
        </p:spPr>
      </p:pic>
      <p:pic>
        <p:nvPicPr>
          <p:cNvPr id="4" name="Imagen 3">
            <a:extLst>
              <a:ext uri="{FF2B5EF4-FFF2-40B4-BE49-F238E27FC236}">
                <a16:creationId xmlns:a16="http://schemas.microsoft.com/office/drawing/2014/main" xmlns="" id="{9493F020-A925-958F-4701-FB53A580B28B}"/>
              </a:ext>
            </a:extLst>
          </p:cNvPr>
          <p:cNvPicPr>
            <a:picLocks noChangeAspect="1"/>
          </p:cNvPicPr>
          <p:nvPr userDrawn="1"/>
        </p:nvPicPr>
        <p:blipFill>
          <a:blip r:embed="rId3"/>
          <a:stretch>
            <a:fillRect/>
          </a:stretch>
        </p:blipFill>
        <p:spPr>
          <a:xfrm>
            <a:off x="10597" y="0"/>
            <a:ext cx="9122806" cy="5143500"/>
          </a:xfrm>
          <a:prstGeom prst="rect">
            <a:avLst/>
          </a:prstGeom>
        </p:spPr>
      </p:pic>
    </p:spTree>
    <p:extLst>
      <p:ext uri="{BB962C8B-B14F-4D97-AF65-F5344CB8AC3E}">
        <p14:creationId xmlns:p14="http://schemas.microsoft.com/office/powerpoint/2010/main" val="13717852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xmlns="" id="{A65AA7D9-0567-3FC2-A98E-41098CFF1D2C}"/>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2" name="Título 1">
            <a:extLst>
              <a:ext uri="{FF2B5EF4-FFF2-40B4-BE49-F238E27FC236}">
                <a16:creationId xmlns:a16="http://schemas.microsoft.com/office/drawing/2014/main" xmlns="" id="{C5715C0E-4C15-1576-948A-CF5EDD26ACC0}"/>
              </a:ext>
            </a:extLst>
          </p:cNvPr>
          <p:cNvSpPr>
            <a:spLocks noGrp="1"/>
          </p:cNvSpPr>
          <p:nvPr>
            <p:ph type="title"/>
          </p:nvPr>
        </p:nvSpPr>
        <p:spPr>
          <a:xfrm>
            <a:off x="630238" y="342900"/>
            <a:ext cx="2949575" cy="1200150"/>
          </a:xfrm>
        </p:spPr>
        <p:txBody>
          <a:bodyPr anchor="b"/>
          <a:lstStyle>
            <a:lvl1pPr>
              <a:defRPr sz="3200"/>
            </a:lvl1p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xmlns="" id="{7434A8D6-3B87-5C0E-5F0E-D452D180C935}"/>
              </a:ext>
            </a:extLst>
          </p:cNvPr>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texto 3">
            <a:extLst>
              <a:ext uri="{FF2B5EF4-FFF2-40B4-BE49-F238E27FC236}">
                <a16:creationId xmlns:a16="http://schemas.microsoft.com/office/drawing/2014/main" xmlns="" id="{B4EDF948-871D-13A7-C2BB-AA67D123CFF4}"/>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Tree>
    <p:extLst>
      <p:ext uri="{BB962C8B-B14F-4D97-AF65-F5344CB8AC3E}">
        <p14:creationId xmlns:p14="http://schemas.microsoft.com/office/powerpoint/2010/main" val="8985609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xmlns="" id="{980C627A-3992-24E4-ECAA-A7B5B0DA51D4}"/>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2" name="Título 1">
            <a:extLst>
              <a:ext uri="{FF2B5EF4-FFF2-40B4-BE49-F238E27FC236}">
                <a16:creationId xmlns:a16="http://schemas.microsoft.com/office/drawing/2014/main" xmlns="" id="{3E33C453-31C0-6016-CB52-692D933575F3}"/>
              </a:ext>
            </a:extLst>
          </p:cNvPr>
          <p:cNvSpPr>
            <a:spLocks noGrp="1"/>
          </p:cNvSpPr>
          <p:nvPr>
            <p:ph type="title"/>
          </p:nvPr>
        </p:nvSpPr>
        <p:spPr>
          <a:xfrm>
            <a:off x="630238" y="342900"/>
            <a:ext cx="2949575" cy="1200150"/>
          </a:xfrm>
        </p:spPr>
        <p:txBody>
          <a:bodyPr anchor="b"/>
          <a:lstStyle>
            <a:lvl1pPr>
              <a:defRPr sz="3200"/>
            </a:lvl1pPr>
          </a:lstStyle>
          <a:p>
            <a:r>
              <a:rPr lang="es-ES"/>
              <a:t>Haga clic para modificar el estilo de título del patrón</a:t>
            </a:r>
            <a:endParaRPr lang="es-CL"/>
          </a:p>
        </p:txBody>
      </p:sp>
      <p:sp>
        <p:nvSpPr>
          <p:cNvPr id="3" name="Marcador de posición de imagen 2">
            <a:extLst>
              <a:ext uri="{FF2B5EF4-FFF2-40B4-BE49-F238E27FC236}">
                <a16:creationId xmlns:a16="http://schemas.microsoft.com/office/drawing/2014/main" xmlns="" id="{FDF20073-3CCA-A03E-77FE-540A342C4DD8}"/>
              </a:ext>
            </a:extLst>
          </p:cNvPr>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dirty="0"/>
          </a:p>
        </p:txBody>
      </p:sp>
      <p:sp>
        <p:nvSpPr>
          <p:cNvPr id="4" name="Marcador de texto 3">
            <a:extLst>
              <a:ext uri="{FF2B5EF4-FFF2-40B4-BE49-F238E27FC236}">
                <a16:creationId xmlns:a16="http://schemas.microsoft.com/office/drawing/2014/main" xmlns="" id="{B1C67EE2-33D1-7010-87CA-C419A1AEEDD5}"/>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Tree>
    <p:extLst>
      <p:ext uri="{BB962C8B-B14F-4D97-AF65-F5344CB8AC3E}">
        <p14:creationId xmlns:p14="http://schemas.microsoft.com/office/powerpoint/2010/main" val="20651168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pic>
        <p:nvPicPr>
          <p:cNvPr id="7" name="Google Shape;63;p14">
            <a:extLst>
              <a:ext uri="{FF2B5EF4-FFF2-40B4-BE49-F238E27FC236}">
                <a16:creationId xmlns:a16="http://schemas.microsoft.com/office/drawing/2014/main" xmlns="" id="{DD7298CA-C5C2-EB02-5ACD-6D4767FD7915}"/>
              </a:ext>
            </a:extLst>
          </p:cNvPr>
          <p:cNvPicPr preferRelativeResize="0"/>
          <p:nvPr userDrawn="1"/>
        </p:nvPicPr>
        <p:blipFill>
          <a:blip r:embed="rId2">
            <a:alphaModFix/>
          </a:blip>
          <a:srcRect b="88519"/>
          <a:stretch/>
        </p:blipFill>
        <p:spPr>
          <a:xfrm>
            <a:off x="504" y="0"/>
            <a:ext cx="9143496" cy="590550"/>
          </a:xfrm>
          <a:prstGeom prst="rect">
            <a:avLst/>
          </a:prstGeom>
          <a:noFill/>
          <a:ln>
            <a:noFill/>
          </a:ln>
        </p:spPr>
      </p:pic>
      <p:pic>
        <p:nvPicPr>
          <p:cNvPr id="8" name="Google Shape;63;p14">
            <a:extLst>
              <a:ext uri="{FF2B5EF4-FFF2-40B4-BE49-F238E27FC236}">
                <a16:creationId xmlns:a16="http://schemas.microsoft.com/office/drawing/2014/main" xmlns="" id="{29696B6B-8C88-411B-FE1E-A5965C96725C}"/>
              </a:ext>
            </a:extLst>
          </p:cNvPr>
          <p:cNvPicPr preferRelativeResize="0"/>
          <p:nvPr userDrawn="1"/>
        </p:nvPicPr>
        <p:blipFill>
          <a:blip r:embed="rId2">
            <a:alphaModFix/>
          </a:blip>
          <a:srcRect t="94383"/>
          <a:stretch/>
        </p:blipFill>
        <p:spPr>
          <a:xfrm>
            <a:off x="0" y="4863253"/>
            <a:ext cx="9144000" cy="280247"/>
          </a:xfrm>
          <a:prstGeom prst="rect">
            <a:avLst/>
          </a:prstGeom>
          <a:noFill/>
          <a:ln>
            <a:noFill/>
          </a:ln>
        </p:spPr>
      </p:pic>
      <p:sp>
        <p:nvSpPr>
          <p:cNvPr id="2" name="Título 1">
            <a:extLst>
              <a:ext uri="{FF2B5EF4-FFF2-40B4-BE49-F238E27FC236}">
                <a16:creationId xmlns:a16="http://schemas.microsoft.com/office/drawing/2014/main" xmlns="" id="{2D09DA36-69FD-4C2F-1AB8-4B7DB733DC14}"/>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xmlns="" id="{21395FE5-8687-8657-C63B-4D876D3906C9}"/>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Tree>
    <p:extLst>
      <p:ext uri="{BB962C8B-B14F-4D97-AF65-F5344CB8AC3E}">
        <p14:creationId xmlns:p14="http://schemas.microsoft.com/office/powerpoint/2010/main" val="2741378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xmlns="" id="{9E2FB669-1740-AD10-0726-41192D983644}"/>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2" name="Título vertical 1">
            <a:extLst>
              <a:ext uri="{FF2B5EF4-FFF2-40B4-BE49-F238E27FC236}">
                <a16:creationId xmlns:a16="http://schemas.microsoft.com/office/drawing/2014/main" xmlns="" id="{ABE55834-518D-453B-361B-626493E96B43}"/>
              </a:ext>
            </a:extLst>
          </p:cNvPr>
          <p:cNvSpPr>
            <a:spLocks noGrp="1"/>
          </p:cNvSpPr>
          <p:nvPr>
            <p:ph type="title" orient="vert"/>
          </p:nvPr>
        </p:nvSpPr>
        <p:spPr>
          <a:xfrm>
            <a:off x="6543675" y="274638"/>
            <a:ext cx="1971675" cy="4357687"/>
          </a:xfrm>
        </p:spPr>
        <p:txBody>
          <a:bodyPr vert="eaVert"/>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xmlns="" id="{0DD5C089-278A-4296-5B7F-CB922F9C3894}"/>
              </a:ext>
            </a:extLst>
          </p:cNvPr>
          <p:cNvSpPr>
            <a:spLocks noGrp="1"/>
          </p:cNvSpPr>
          <p:nvPr>
            <p:ph type="body" orient="vert" idx="1"/>
          </p:nvPr>
        </p:nvSpPr>
        <p:spPr>
          <a:xfrm>
            <a:off x="628650" y="274638"/>
            <a:ext cx="5762625" cy="4357687"/>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Tree>
    <p:extLst>
      <p:ext uri="{BB962C8B-B14F-4D97-AF65-F5344CB8AC3E}">
        <p14:creationId xmlns:p14="http://schemas.microsoft.com/office/powerpoint/2010/main" val="38009291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01V1">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xmlns="" id="{2CDA59AD-AE9B-2C3B-7CAF-8FE30381E77C}"/>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2" name="Rectángulo 1">
            <a:extLst>
              <a:ext uri="{FF2B5EF4-FFF2-40B4-BE49-F238E27FC236}">
                <a16:creationId xmlns:a16="http://schemas.microsoft.com/office/drawing/2014/main" xmlns="" id="{526F3DB8-C48C-C553-5746-48AE87327C34}"/>
              </a:ext>
            </a:extLst>
          </p:cNvPr>
          <p:cNvSpPr/>
          <p:nvPr userDrawn="1"/>
        </p:nvSpPr>
        <p:spPr>
          <a:xfrm>
            <a:off x="-100011" y="4041678"/>
            <a:ext cx="9144000" cy="462643"/>
          </a:xfrm>
          <a:prstGeom prst="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sz="1350" dirty="0"/>
          </a:p>
        </p:txBody>
      </p:sp>
      <p:sp>
        <p:nvSpPr>
          <p:cNvPr id="17" name="Rectangle 16">
            <a:extLst>
              <a:ext uri="{FF2B5EF4-FFF2-40B4-BE49-F238E27FC236}">
                <a16:creationId xmlns:a16="http://schemas.microsoft.com/office/drawing/2014/main" xmlns="" id="{A8251DF6-5AD2-ACA8-5899-43F743C66417}"/>
              </a:ext>
            </a:extLst>
          </p:cNvPr>
          <p:cNvSpPr/>
          <p:nvPr userDrawn="1"/>
        </p:nvSpPr>
        <p:spPr>
          <a:xfrm>
            <a:off x="0" y="0"/>
            <a:ext cx="9144000" cy="2314514"/>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2" name="Picture Placeholder 11">
            <a:extLst>
              <a:ext uri="{FF2B5EF4-FFF2-40B4-BE49-F238E27FC236}">
                <a16:creationId xmlns:a16="http://schemas.microsoft.com/office/drawing/2014/main" xmlns="" id="{1C3C0C18-3CFA-482C-8E5E-2A541D4A1BFF}"/>
              </a:ext>
            </a:extLst>
          </p:cNvPr>
          <p:cNvSpPr>
            <a:spLocks noGrp="1"/>
          </p:cNvSpPr>
          <p:nvPr>
            <p:ph type="pic" sz="quarter" idx="10"/>
          </p:nvPr>
        </p:nvSpPr>
        <p:spPr>
          <a:xfrm>
            <a:off x="0" y="0"/>
            <a:ext cx="9144000" cy="2226407"/>
          </a:xfrm>
          <a:prstGeom prst="rect">
            <a:avLst/>
          </a:prstGeom>
          <a:solidFill>
            <a:schemeClr val="accent2">
              <a:lumMod val="20000"/>
              <a:lumOff val="80000"/>
            </a:schemeClr>
          </a:solidFill>
        </p:spPr>
        <p:txBody>
          <a:bodyPr anchor="ctr">
            <a:normAutofit/>
          </a:bodyPr>
          <a:lstStyle>
            <a:lvl1pPr marL="0" indent="0" algn="ctr">
              <a:buNone/>
              <a:defRPr sz="1000"/>
            </a:lvl1pPr>
          </a:lstStyle>
          <a:p>
            <a:endParaRPr lang="en-ID" dirty="0"/>
          </a:p>
        </p:txBody>
      </p:sp>
      <p:sp>
        <p:nvSpPr>
          <p:cNvPr id="30" name="Text Placeholder 29">
            <a:extLst>
              <a:ext uri="{FF2B5EF4-FFF2-40B4-BE49-F238E27FC236}">
                <a16:creationId xmlns:a16="http://schemas.microsoft.com/office/drawing/2014/main" xmlns="" id="{B67530F7-C043-4F2D-AA58-B8F8D1238C27}"/>
              </a:ext>
            </a:extLst>
          </p:cNvPr>
          <p:cNvSpPr>
            <a:spLocks noGrp="1"/>
          </p:cNvSpPr>
          <p:nvPr>
            <p:ph type="body" sz="quarter" idx="14"/>
          </p:nvPr>
        </p:nvSpPr>
        <p:spPr>
          <a:xfrm>
            <a:off x="548585" y="4019366"/>
            <a:ext cx="3805701" cy="530862"/>
          </a:xfrm>
          <a:prstGeom prst="rect">
            <a:avLst/>
          </a:prstGeom>
        </p:spPr>
        <p:txBody>
          <a:bodyPr>
            <a:noAutofit/>
          </a:bodyPr>
          <a:lstStyle>
            <a:lvl1pPr marL="0" indent="0">
              <a:buNone/>
              <a:defRPr sz="1350" b="0">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4" name="Title 2">
            <a:extLst>
              <a:ext uri="{FF2B5EF4-FFF2-40B4-BE49-F238E27FC236}">
                <a16:creationId xmlns:a16="http://schemas.microsoft.com/office/drawing/2014/main" xmlns="" id="{6A0E0A3C-AF5E-BB75-6F0A-2D22B84E67BC}"/>
              </a:ext>
            </a:extLst>
          </p:cNvPr>
          <p:cNvSpPr>
            <a:spLocks noGrp="1"/>
          </p:cNvSpPr>
          <p:nvPr>
            <p:ph type="ctrTitle"/>
          </p:nvPr>
        </p:nvSpPr>
        <p:spPr>
          <a:xfrm>
            <a:off x="548585" y="2571751"/>
            <a:ext cx="8154884" cy="1314818"/>
          </a:xfrm>
        </p:spPr>
        <p:txBody>
          <a:bodyPr anchor="b">
            <a:noAutofit/>
          </a:bodyPr>
          <a:lstStyle>
            <a:lvl1pPr>
              <a:defRPr sz="4050">
                <a:solidFill>
                  <a:schemeClr val="tx1"/>
                </a:solidFill>
              </a:defRPr>
            </a:lvl1pPr>
          </a:lstStyle>
          <a:p>
            <a:endParaRPr lang="en-GB" dirty="0"/>
          </a:p>
        </p:txBody>
      </p:sp>
      <p:cxnSp>
        <p:nvCxnSpPr>
          <p:cNvPr id="6" name="Straight Connector 5">
            <a:extLst>
              <a:ext uri="{FF2B5EF4-FFF2-40B4-BE49-F238E27FC236}">
                <a16:creationId xmlns:a16="http://schemas.microsoft.com/office/drawing/2014/main" xmlns="" id="{41692765-6536-09AA-A0BF-2358E9E5BE5F}"/>
              </a:ext>
            </a:extLst>
          </p:cNvPr>
          <p:cNvCxnSpPr/>
          <p:nvPr userDrawn="1"/>
        </p:nvCxnSpPr>
        <p:spPr>
          <a:xfrm>
            <a:off x="440531" y="2571751"/>
            <a:ext cx="0" cy="1314818"/>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Text Placeholder 29">
            <a:extLst>
              <a:ext uri="{FF2B5EF4-FFF2-40B4-BE49-F238E27FC236}">
                <a16:creationId xmlns:a16="http://schemas.microsoft.com/office/drawing/2014/main" xmlns="" id="{73E0654F-4709-9928-E09F-2A00AF8174F2}"/>
              </a:ext>
            </a:extLst>
          </p:cNvPr>
          <p:cNvSpPr>
            <a:spLocks noGrp="1"/>
          </p:cNvSpPr>
          <p:nvPr>
            <p:ph type="body" sz="quarter" idx="15"/>
          </p:nvPr>
        </p:nvSpPr>
        <p:spPr>
          <a:xfrm>
            <a:off x="4672012" y="4019366"/>
            <a:ext cx="4031456" cy="530862"/>
          </a:xfrm>
          <a:prstGeom prst="rect">
            <a:avLst/>
          </a:prstGeom>
        </p:spPr>
        <p:txBody>
          <a:bodyPr>
            <a:noAutofit/>
          </a:bodyPr>
          <a:lstStyle>
            <a:lvl1pPr marL="0" indent="0">
              <a:buNone/>
              <a:defRPr sz="1350" b="0">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16" name="Rectangle 15">
            <a:extLst>
              <a:ext uri="{FF2B5EF4-FFF2-40B4-BE49-F238E27FC236}">
                <a16:creationId xmlns:a16="http://schemas.microsoft.com/office/drawing/2014/main" xmlns="" id="{84ACAE9F-16AE-335B-D01B-39C3752803F0}"/>
              </a:ext>
            </a:extLst>
          </p:cNvPr>
          <p:cNvSpPr/>
          <p:nvPr userDrawn="1"/>
        </p:nvSpPr>
        <p:spPr>
          <a:xfrm rot="5400000">
            <a:off x="4527947" y="1556088"/>
            <a:ext cx="88106" cy="1428749"/>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Tree>
    <p:extLst>
      <p:ext uri="{BB962C8B-B14F-4D97-AF65-F5344CB8AC3E}">
        <p14:creationId xmlns:p14="http://schemas.microsoft.com/office/powerpoint/2010/main" val="663735567"/>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01V2">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xmlns="" id="{4EE6586B-97AE-26AA-44C9-664339892C8C}"/>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17" name="Rectangle 16">
            <a:extLst>
              <a:ext uri="{FF2B5EF4-FFF2-40B4-BE49-F238E27FC236}">
                <a16:creationId xmlns:a16="http://schemas.microsoft.com/office/drawing/2014/main" xmlns="" id="{A8251DF6-5AD2-ACA8-5899-43F743C66417}"/>
              </a:ext>
            </a:extLst>
          </p:cNvPr>
          <p:cNvSpPr/>
          <p:nvPr userDrawn="1"/>
        </p:nvSpPr>
        <p:spPr>
          <a:xfrm>
            <a:off x="0" y="0"/>
            <a:ext cx="9144000" cy="51435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30" name="Text Placeholder 29">
            <a:extLst>
              <a:ext uri="{FF2B5EF4-FFF2-40B4-BE49-F238E27FC236}">
                <a16:creationId xmlns:a16="http://schemas.microsoft.com/office/drawing/2014/main" xmlns="" id="{B67530F7-C043-4F2D-AA58-B8F8D1238C27}"/>
              </a:ext>
            </a:extLst>
          </p:cNvPr>
          <p:cNvSpPr>
            <a:spLocks noGrp="1"/>
          </p:cNvSpPr>
          <p:nvPr>
            <p:ph type="body" sz="quarter" idx="14"/>
          </p:nvPr>
        </p:nvSpPr>
        <p:spPr>
          <a:xfrm>
            <a:off x="548585" y="3461209"/>
            <a:ext cx="3805701" cy="530862"/>
          </a:xfrm>
          <a:prstGeom prst="rect">
            <a:avLst/>
          </a:prstGeom>
        </p:spPr>
        <p:txBody>
          <a:bodyPr>
            <a:noAutofit/>
          </a:bodyPr>
          <a:lstStyle>
            <a:lvl1pPr marL="0" indent="0">
              <a:buNone/>
              <a:defRPr sz="1350" b="0">
                <a:solidFill>
                  <a:schemeClr val="bg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4" name="Title 2">
            <a:extLst>
              <a:ext uri="{FF2B5EF4-FFF2-40B4-BE49-F238E27FC236}">
                <a16:creationId xmlns:a16="http://schemas.microsoft.com/office/drawing/2014/main" xmlns="" id="{6A0E0A3C-AF5E-BB75-6F0A-2D22B84E67BC}"/>
              </a:ext>
            </a:extLst>
          </p:cNvPr>
          <p:cNvSpPr>
            <a:spLocks noGrp="1"/>
          </p:cNvSpPr>
          <p:nvPr>
            <p:ph type="ctrTitle"/>
          </p:nvPr>
        </p:nvSpPr>
        <p:spPr>
          <a:xfrm>
            <a:off x="548585" y="1221582"/>
            <a:ext cx="8154884" cy="1851019"/>
          </a:xfrm>
        </p:spPr>
        <p:txBody>
          <a:bodyPr anchor="ctr">
            <a:noAutofit/>
          </a:bodyPr>
          <a:lstStyle>
            <a:lvl1pPr algn="l">
              <a:defRPr sz="4050">
                <a:solidFill>
                  <a:schemeClr val="bg1"/>
                </a:solidFill>
              </a:defRPr>
            </a:lvl1pPr>
          </a:lstStyle>
          <a:p>
            <a:endParaRPr lang="en-GB" dirty="0"/>
          </a:p>
        </p:txBody>
      </p:sp>
      <p:sp>
        <p:nvSpPr>
          <p:cNvPr id="8" name="Text Placeholder 29">
            <a:extLst>
              <a:ext uri="{FF2B5EF4-FFF2-40B4-BE49-F238E27FC236}">
                <a16:creationId xmlns:a16="http://schemas.microsoft.com/office/drawing/2014/main" xmlns="" id="{73E0654F-4709-9928-E09F-2A00AF8174F2}"/>
              </a:ext>
            </a:extLst>
          </p:cNvPr>
          <p:cNvSpPr>
            <a:spLocks noGrp="1"/>
          </p:cNvSpPr>
          <p:nvPr>
            <p:ph type="body" sz="quarter" idx="15"/>
          </p:nvPr>
        </p:nvSpPr>
        <p:spPr>
          <a:xfrm>
            <a:off x="4672012" y="3461209"/>
            <a:ext cx="4031456" cy="530862"/>
          </a:xfrm>
          <a:prstGeom prst="rect">
            <a:avLst/>
          </a:prstGeom>
        </p:spPr>
        <p:txBody>
          <a:bodyPr>
            <a:noAutofit/>
          </a:bodyPr>
          <a:lstStyle>
            <a:lvl1pPr marL="0" indent="0">
              <a:buNone/>
              <a:defRPr sz="1350" b="0">
                <a:solidFill>
                  <a:schemeClr val="bg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cxnSp>
        <p:nvCxnSpPr>
          <p:cNvPr id="2" name="Straight Connector 1">
            <a:extLst>
              <a:ext uri="{FF2B5EF4-FFF2-40B4-BE49-F238E27FC236}">
                <a16:creationId xmlns:a16="http://schemas.microsoft.com/office/drawing/2014/main" xmlns="" id="{2346FEE9-501A-3130-038F-1856FF3A6460}"/>
              </a:ext>
            </a:extLst>
          </p:cNvPr>
          <p:cNvCxnSpPr>
            <a:cxnSpLocks/>
          </p:cNvCxnSpPr>
          <p:nvPr userDrawn="1"/>
        </p:nvCxnSpPr>
        <p:spPr>
          <a:xfrm>
            <a:off x="440531" y="1646240"/>
            <a:ext cx="0" cy="100170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1271272"/>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01V3">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xmlns="" id="{3FEA0F31-D732-CFB6-F35F-5621DCFF05B1}"/>
              </a:ext>
            </a:extLst>
          </p:cNvPr>
          <p:cNvPicPr>
            <a:picLocks noChangeAspect="1"/>
          </p:cNvPicPr>
          <p:nvPr userDrawn="1"/>
        </p:nvPicPr>
        <p:blipFill>
          <a:blip r:embed="rId2"/>
          <a:stretch>
            <a:fillRect/>
          </a:stretch>
        </p:blipFill>
        <p:spPr>
          <a:xfrm>
            <a:off x="0" y="0"/>
            <a:ext cx="9144000" cy="5143500"/>
          </a:xfrm>
          <a:prstGeom prst="rect">
            <a:avLst/>
          </a:prstGeom>
        </p:spPr>
      </p:pic>
      <p:pic>
        <p:nvPicPr>
          <p:cNvPr id="4" name="Google Shape;63;p14">
            <a:extLst>
              <a:ext uri="{FF2B5EF4-FFF2-40B4-BE49-F238E27FC236}">
                <a16:creationId xmlns:a16="http://schemas.microsoft.com/office/drawing/2014/main" xmlns="" id="{5BE661F7-F7EA-DC31-E3A9-1F37384DB855}"/>
              </a:ext>
            </a:extLst>
          </p:cNvPr>
          <p:cNvPicPr preferRelativeResize="0"/>
          <p:nvPr userDrawn="1"/>
        </p:nvPicPr>
        <p:blipFill>
          <a:blip r:embed="rId3">
            <a:alphaModFix/>
          </a:blip>
          <a:srcRect b="88519"/>
          <a:stretch/>
        </p:blipFill>
        <p:spPr>
          <a:xfrm>
            <a:off x="504" y="0"/>
            <a:ext cx="9143496" cy="590550"/>
          </a:xfrm>
          <a:prstGeom prst="rect">
            <a:avLst/>
          </a:prstGeom>
          <a:noFill/>
          <a:ln>
            <a:noFill/>
          </a:ln>
        </p:spPr>
      </p:pic>
      <p:sp>
        <p:nvSpPr>
          <p:cNvPr id="17" name="Rectangle 16">
            <a:extLst>
              <a:ext uri="{FF2B5EF4-FFF2-40B4-BE49-F238E27FC236}">
                <a16:creationId xmlns:a16="http://schemas.microsoft.com/office/drawing/2014/main" xmlns="" id="{A8251DF6-5AD2-ACA8-5899-43F743C66417}"/>
              </a:ext>
            </a:extLst>
          </p:cNvPr>
          <p:cNvSpPr/>
          <p:nvPr userDrawn="1"/>
        </p:nvSpPr>
        <p:spPr>
          <a:xfrm>
            <a:off x="0" y="0"/>
            <a:ext cx="9144000" cy="314290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30" name="Text Placeholder 29">
            <a:extLst>
              <a:ext uri="{FF2B5EF4-FFF2-40B4-BE49-F238E27FC236}">
                <a16:creationId xmlns:a16="http://schemas.microsoft.com/office/drawing/2014/main" xmlns="" id="{B67530F7-C043-4F2D-AA58-B8F8D1238C27}"/>
              </a:ext>
            </a:extLst>
          </p:cNvPr>
          <p:cNvSpPr>
            <a:spLocks noGrp="1"/>
          </p:cNvSpPr>
          <p:nvPr>
            <p:ph type="body" sz="quarter" idx="14"/>
          </p:nvPr>
        </p:nvSpPr>
        <p:spPr>
          <a:xfrm>
            <a:off x="548585" y="3461209"/>
            <a:ext cx="3805701" cy="530862"/>
          </a:xfrm>
          <a:prstGeom prst="rect">
            <a:avLst/>
          </a:prstGeom>
        </p:spPr>
        <p:txBody>
          <a:bodyPr>
            <a:noAutofit/>
          </a:bodyPr>
          <a:lstStyle>
            <a:lvl1pPr marL="0" indent="0">
              <a:buNone/>
              <a:defRPr sz="1350" b="0">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8" name="Text Placeholder 29">
            <a:extLst>
              <a:ext uri="{FF2B5EF4-FFF2-40B4-BE49-F238E27FC236}">
                <a16:creationId xmlns:a16="http://schemas.microsoft.com/office/drawing/2014/main" xmlns="" id="{73E0654F-4709-9928-E09F-2A00AF8174F2}"/>
              </a:ext>
            </a:extLst>
          </p:cNvPr>
          <p:cNvSpPr>
            <a:spLocks noGrp="1"/>
          </p:cNvSpPr>
          <p:nvPr>
            <p:ph type="body" sz="quarter" idx="15"/>
          </p:nvPr>
        </p:nvSpPr>
        <p:spPr>
          <a:xfrm>
            <a:off x="4672012" y="3461209"/>
            <a:ext cx="4031456" cy="530862"/>
          </a:xfrm>
          <a:prstGeom prst="rect">
            <a:avLst/>
          </a:prstGeom>
        </p:spPr>
        <p:txBody>
          <a:bodyPr>
            <a:noAutofit/>
          </a:bodyPr>
          <a:lstStyle>
            <a:lvl1pPr marL="0" indent="0" algn="r">
              <a:buNone/>
              <a:defRPr sz="1350" b="0">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16" name="Rectangle 15">
            <a:extLst>
              <a:ext uri="{FF2B5EF4-FFF2-40B4-BE49-F238E27FC236}">
                <a16:creationId xmlns:a16="http://schemas.microsoft.com/office/drawing/2014/main" xmlns="" id="{84ACAE9F-16AE-335B-D01B-39C3752803F0}"/>
              </a:ext>
            </a:extLst>
          </p:cNvPr>
          <p:cNvSpPr/>
          <p:nvPr userDrawn="1"/>
        </p:nvSpPr>
        <p:spPr>
          <a:xfrm rot="5400000">
            <a:off x="4527947" y="2472586"/>
            <a:ext cx="88106" cy="1428749"/>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2" name="Título 1">
            <a:extLst>
              <a:ext uri="{FF2B5EF4-FFF2-40B4-BE49-F238E27FC236}">
                <a16:creationId xmlns:a16="http://schemas.microsoft.com/office/drawing/2014/main" xmlns="" id="{08967580-9D10-56F3-A32E-03BAF101B32E}"/>
              </a:ext>
            </a:extLst>
          </p:cNvPr>
          <p:cNvSpPr>
            <a:spLocks noGrp="1"/>
          </p:cNvSpPr>
          <p:nvPr>
            <p:ph type="title"/>
          </p:nvPr>
        </p:nvSpPr>
        <p:spPr/>
        <p:txBody>
          <a:bodyPr/>
          <a:lstStyle/>
          <a:p>
            <a:r>
              <a:rPr lang="es-ES"/>
              <a:t>Haga clic para modificar el estilo de título del patrón</a:t>
            </a:r>
            <a:endParaRPr lang="es-CL"/>
          </a:p>
        </p:txBody>
      </p:sp>
    </p:spTree>
    <p:extLst>
      <p:ext uri="{BB962C8B-B14F-4D97-AF65-F5344CB8AC3E}">
        <p14:creationId xmlns:p14="http://schemas.microsoft.com/office/powerpoint/2010/main" val="223974247"/>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Header S02V1">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xmlns="" id="{93980F8B-4B36-2501-2F1D-28874B7B0FEF}"/>
              </a:ext>
            </a:extLst>
          </p:cNvPr>
          <p:cNvPicPr>
            <a:picLocks noChangeAspect="1"/>
          </p:cNvPicPr>
          <p:nvPr userDrawn="1"/>
        </p:nvPicPr>
        <p:blipFill>
          <a:blip r:embed="rId2"/>
          <a:stretch>
            <a:fillRect/>
          </a:stretch>
        </p:blipFill>
        <p:spPr>
          <a:xfrm>
            <a:off x="0" y="0"/>
            <a:ext cx="9144000" cy="5143500"/>
          </a:xfrm>
          <a:prstGeom prst="rect">
            <a:avLst/>
          </a:prstGeom>
        </p:spPr>
      </p:pic>
      <p:pic>
        <p:nvPicPr>
          <p:cNvPr id="3" name="Google Shape;63;p14">
            <a:extLst>
              <a:ext uri="{FF2B5EF4-FFF2-40B4-BE49-F238E27FC236}">
                <a16:creationId xmlns:a16="http://schemas.microsoft.com/office/drawing/2014/main" xmlns="" id="{83AA338D-286B-5A7A-03BE-473048FF5225}"/>
              </a:ext>
            </a:extLst>
          </p:cNvPr>
          <p:cNvPicPr preferRelativeResize="0"/>
          <p:nvPr userDrawn="1"/>
        </p:nvPicPr>
        <p:blipFill>
          <a:blip r:embed="rId3">
            <a:alphaModFix/>
          </a:blip>
          <a:srcRect b="88519"/>
          <a:stretch/>
        </p:blipFill>
        <p:spPr>
          <a:xfrm>
            <a:off x="504" y="0"/>
            <a:ext cx="9143496" cy="590550"/>
          </a:xfrm>
          <a:prstGeom prst="rect">
            <a:avLst/>
          </a:prstGeom>
          <a:noFill/>
          <a:ln>
            <a:noFill/>
          </a:ln>
        </p:spPr>
      </p:pic>
      <p:sp>
        <p:nvSpPr>
          <p:cNvPr id="4" name="Rectangle 3">
            <a:extLst>
              <a:ext uri="{FF2B5EF4-FFF2-40B4-BE49-F238E27FC236}">
                <a16:creationId xmlns:a16="http://schemas.microsoft.com/office/drawing/2014/main" xmlns="" id="{DD6FF304-8F5A-AE9D-9F8A-073146069168}"/>
              </a:ext>
            </a:extLst>
          </p:cNvPr>
          <p:cNvSpPr/>
          <p:nvPr userDrawn="1"/>
        </p:nvSpPr>
        <p:spPr>
          <a:xfrm>
            <a:off x="3059907" y="-1"/>
            <a:ext cx="6084094" cy="486325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76" name="Picture Placeholder 11">
            <a:extLst>
              <a:ext uri="{FF2B5EF4-FFF2-40B4-BE49-F238E27FC236}">
                <a16:creationId xmlns:a16="http://schemas.microsoft.com/office/drawing/2014/main" xmlns="" id="{A8355845-DE26-7198-B2CF-7868C1CEAA3F}"/>
              </a:ext>
            </a:extLst>
          </p:cNvPr>
          <p:cNvSpPr>
            <a:spLocks noGrp="1"/>
          </p:cNvSpPr>
          <p:nvPr>
            <p:ph type="pic" sz="quarter" idx="10"/>
          </p:nvPr>
        </p:nvSpPr>
        <p:spPr>
          <a:xfrm>
            <a:off x="526257" y="838200"/>
            <a:ext cx="3953767" cy="3467100"/>
          </a:xfrm>
          <a:prstGeom prst="rect">
            <a:avLst/>
          </a:prstGeom>
          <a:solidFill>
            <a:schemeClr val="accent2">
              <a:lumMod val="20000"/>
              <a:lumOff val="80000"/>
            </a:schemeClr>
          </a:solidFill>
        </p:spPr>
        <p:txBody>
          <a:bodyPr anchor="ctr">
            <a:normAutofit/>
          </a:bodyPr>
          <a:lstStyle>
            <a:lvl1pPr marL="0" indent="0" algn="ctr">
              <a:buNone/>
              <a:defRPr sz="1000"/>
            </a:lvl1pPr>
          </a:lstStyle>
          <a:p>
            <a:endParaRPr lang="en-ID" dirty="0"/>
          </a:p>
        </p:txBody>
      </p:sp>
      <p:sp>
        <p:nvSpPr>
          <p:cNvPr id="80" name="Text Placeholder 29">
            <a:extLst>
              <a:ext uri="{FF2B5EF4-FFF2-40B4-BE49-F238E27FC236}">
                <a16:creationId xmlns:a16="http://schemas.microsoft.com/office/drawing/2014/main" xmlns="" id="{F86EE282-1EF4-62A2-779C-EB878597B925}"/>
              </a:ext>
            </a:extLst>
          </p:cNvPr>
          <p:cNvSpPr>
            <a:spLocks noGrp="1"/>
          </p:cNvSpPr>
          <p:nvPr>
            <p:ph type="body" sz="quarter" idx="39"/>
          </p:nvPr>
        </p:nvSpPr>
        <p:spPr>
          <a:xfrm>
            <a:off x="4920557" y="2865881"/>
            <a:ext cx="3782912" cy="242641"/>
          </a:xfrm>
          <a:prstGeom prst="rect">
            <a:avLst/>
          </a:prstGeom>
        </p:spPr>
        <p:txBody>
          <a:bodyPr tIns="0" bIns="0" anchor="t">
            <a:noAutofit/>
          </a:bodyPr>
          <a:lstStyle>
            <a:lvl1pPr marL="0" indent="0">
              <a:buNone/>
              <a:defRPr sz="1350" b="1">
                <a:solidFill>
                  <a:srgbClr val="FFFFFF"/>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81" name="Title 1">
            <a:extLst>
              <a:ext uri="{FF2B5EF4-FFF2-40B4-BE49-F238E27FC236}">
                <a16:creationId xmlns:a16="http://schemas.microsoft.com/office/drawing/2014/main" xmlns="" id="{4C3A2759-D421-466C-0049-BF74449438BE}"/>
              </a:ext>
            </a:extLst>
          </p:cNvPr>
          <p:cNvSpPr>
            <a:spLocks noGrp="1"/>
          </p:cNvSpPr>
          <p:nvPr>
            <p:ph type="title"/>
          </p:nvPr>
        </p:nvSpPr>
        <p:spPr>
          <a:xfrm>
            <a:off x="4920557" y="1114425"/>
            <a:ext cx="3782912" cy="1457325"/>
          </a:xfrm>
        </p:spPr>
        <p:txBody>
          <a:bodyPr anchor="b">
            <a:noAutofit/>
          </a:bodyPr>
          <a:lstStyle>
            <a:lvl1pPr>
              <a:defRPr>
                <a:solidFill>
                  <a:srgbClr val="FFFFFF"/>
                </a:solidFill>
              </a:defRPr>
            </a:lvl1pPr>
          </a:lstStyle>
          <a:p>
            <a:r>
              <a:rPr lang="en-US" dirty="0"/>
              <a:t>Click to edit Master title style</a:t>
            </a:r>
            <a:endParaRPr lang="en-ID" dirty="0"/>
          </a:p>
        </p:txBody>
      </p:sp>
      <p:cxnSp>
        <p:nvCxnSpPr>
          <p:cNvPr id="82" name="Straight Connector 81">
            <a:extLst>
              <a:ext uri="{FF2B5EF4-FFF2-40B4-BE49-F238E27FC236}">
                <a16:creationId xmlns:a16="http://schemas.microsoft.com/office/drawing/2014/main" xmlns="" id="{441C7500-A827-04B9-B0EF-2DBB9A14BDDD}"/>
              </a:ext>
            </a:extLst>
          </p:cNvPr>
          <p:cNvCxnSpPr>
            <a:cxnSpLocks/>
          </p:cNvCxnSpPr>
          <p:nvPr userDrawn="1"/>
        </p:nvCxnSpPr>
        <p:spPr>
          <a:xfrm>
            <a:off x="4812506" y="1114425"/>
            <a:ext cx="0" cy="1455777"/>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84" name="Rectangle 83">
            <a:extLst>
              <a:ext uri="{FF2B5EF4-FFF2-40B4-BE49-F238E27FC236}">
                <a16:creationId xmlns:a16="http://schemas.microsoft.com/office/drawing/2014/main" xmlns="" id="{86A68FF5-D245-3670-D1FD-1CBCD14BC34E}"/>
              </a:ext>
            </a:extLst>
          </p:cNvPr>
          <p:cNvSpPr/>
          <p:nvPr userDrawn="1"/>
        </p:nvSpPr>
        <p:spPr>
          <a:xfrm rot="10800000">
            <a:off x="438151" y="1857376"/>
            <a:ext cx="88106" cy="1428749"/>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Tree>
    <p:extLst>
      <p:ext uri="{BB962C8B-B14F-4D97-AF65-F5344CB8AC3E}">
        <p14:creationId xmlns:p14="http://schemas.microsoft.com/office/powerpoint/2010/main" val="1798258572"/>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Header S02V2">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xmlns="" id="{D2E69A4E-16D0-7D66-AF0A-C8B028438C48}"/>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4" name="Rectangle 3">
            <a:extLst>
              <a:ext uri="{FF2B5EF4-FFF2-40B4-BE49-F238E27FC236}">
                <a16:creationId xmlns:a16="http://schemas.microsoft.com/office/drawing/2014/main" xmlns="" id="{DD6FF304-8F5A-AE9D-9F8A-073146069168}"/>
              </a:ext>
            </a:extLst>
          </p:cNvPr>
          <p:cNvSpPr/>
          <p:nvPr userDrawn="1"/>
        </p:nvSpPr>
        <p:spPr>
          <a:xfrm>
            <a:off x="440532" y="1216817"/>
            <a:ext cx="8703469" cy="2709866"/>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80" name="Text Placeholder 29">
            <a:extLst>
              <a:ext uri="{FF2B5EF4-FFF2-40B4-BE49-F238E27FC236}">
                <a16:creationId xmlns:a16="http://schemas.microsoft.com/office/drawing/2014/main" xmlns="" id="{F86EE282-1EF4-62A2-779C-EB878597B925}"/>
              </a:ext>
            </a:extLst>
          </p:cNvPr>
          <p:cNvSpPr>
            <a:spLocks noGrp="1"/>
          </p:cNvSpPr>
          <p:nvPr>
            <p:ph type="body" sz="quarter" idx="39"/>
          </p:nvPr>
        </p:nvSpPr>
        <p:spPr>
          <a:xfrm>
            <a:off x="913210" y="3480264"/>
            <a:ext cx="7790259" cy="242641"/>
          </a:xfrm>
          <a:prstGeom prst="rect">
            <a:avLst/>
          </a:prstGeom>
        </p:spPr>
        <p:txBody>
          <a:bodyPr tIns="0" bIns="0" anchor="t">
            <a:noAutofit/>
          </a:bodyPr>
          <a:lstStyle>
            <a:lvl1pPr marL="0" indent="0">
              <a:buNone/>
              <a:defRPr sz="1350" b="1">
                <a:solidFill>
                  <a:srgbClr val="FFFFFF"/>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81" name="Title 1">
            <a:extLst>
              <a:ext uri="{FF2B5EF4-FFF2-40B4-BE49-F238E27FC236}">
                <a16:creationId xmlns:a16="http://schemas.microsoft.com/office/drawing/2014/main" xmlns="" id="{4C3A2759-D421-466C-0049-BF74449438BE}"/>
              </a:ext>
            </a:extLst>
          </p:cNvPr>
          <p:cNvSpPr>
            <a:spLocks noGrp="1"/>
          </p:cNvSpPr>
          <p:nvPr>
            <p:ph type="title"/>
          </p:nvPr>
        </p:nvSpPr>
        <p:spPr>
          <a:xfrm>
            <a:off x="913210" y="1842314"/>
            <a:ext cx="7790259" cy="1457325"/>
          </a:xfrm>
        </p:spPr>
        <p:txBody>
          <a:bodyPr anchor="ctr">
            <a:noAutofit/>
          </a:bodyPr>
          <a:lstStyle>
            <a:lvl1pPr>
              <a:defRPr>
                <a:solidFill>
                  <a:srgbClr val="FFFFFF"/>
                </a:solidFill>
              </a:defRPr>
            </a:lvl1pPr>
          </a:lstStyle>
          <a:p>
            <a:r>
              <a:rPr lang="en-US" dirty="0"/>
              <a:t>Click to edit Master title style</a:t>
            </a:r>
            <a:endParaRPr lang="en-ID" dirty="0"/>
          </a:p>
        </p:txBody>
      </p:sp>
      <p:cxnSp>
        <p:nvCxnSpPr>
          <p:cNvPr id="82" name="Straight Connector 81">
            <a:extLst>
              <a:ext uri="{FF2B5EF4-FFF2-40B4-BE49-F238E27FC236}">
                <a16:creationId xmlns:a16="http://schemas.microsoft.com/office/drawing/2014/main" xmlns="" id="{441C7500-A827-04B9-B0EF-2DBB9A14BDDD}"/>
              </a:ext>
            </a:extLst>
          </p:cNvPr>
          <p:cNvCxnSpPr>
            <a:cxnSpLocks/>
          </p:cNvCxnSpPr>
          <p:nvPr userDrawn="1"/>
        </p:nvCxnSpPr>
        <p:spPr>
          <a:xfrm>
            <a:off x="797719" y="1843088"/>
            <a:ext cx="0" cy="1455777"/>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0015553"/>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pic>
        <p:nvPicPr>
          <p:cNvPr id="2" name="Imagen 1">
            <a:extLst>
              <a:ext uri="{FF2B5EF4-FFF2-40B4-BE49-F238E27FC236}">
                <a16:creationId xmlns:a16="http://schemas.microsoft.com/office/drawing/2014/main" xmlns="" id="{8E345F57-7047-EBA4-996C-09767050B471}"/>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dirty="0"/>
          </a:p>
        </p:txBody>
      </p:sp>
    </p:spTree>
    <p:extLst>
      <p:ext uri="{BB962C8B-B14F-4D97-AF65-F5344CB8AC3E}">
        <p14:creationId xmlns:p14="http://schemas.microsoft.com/office/powerpoint/2010/main" val="19805662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Header S02V3">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xmlns="" id="{A5270AF7-4475-78AD-2C1D-2007AFDEEFC5}"/>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4" name="Rectangle 3">
            <a:extLst>
              <a:ext uri="{FF2B5EF4-FFF2-40B4-BE49-F238E27FC236}">
                <a16:creationId xmlns:a16="http://schemas.microsoft.com/office/drawing/2014/main" xmlns="" id="{DD6FF304-8F5A-AE9D-9F8A-073146069168}"/>
              </a:ext>
            </a:extLst>
          </p:cNvPr>
          <p:cNvSpPr/>
          <p:nvPr userDrawn="1"/>
        </p:nvSpPr>
        <p:spPr>
          <a:xfrm>
            <a:off x="440532" y="1216817"/>
            <a:ext cx="8262938" cy="2709866"/>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80" name="Text Placeholder 29">
            <a:extLst>
              <a:ext uri="{FF2B5EF4-FFF2-40B4-BE49-F238E27FC236}">
                <a16:creationId xmlns:a16="http://schemas.microsoft.com/office/drawing/2014/main" xmlns="" id="{F86EE282-1EF4-62A2-779C-EB878597B925}"/>
              </a:ext>
            </a:extLst>
          </p:cNvPr>
          <p:cNvSpPr>
            <a:spLocks noGrp="1"/>
          </p:cNvSpPr>
          <p:nvPr>
            <p:ph type="body" sz="quarter" idx="39"/>
          </p:nvPr>
        </p:nvSpPr>
        <p:spPr>
          <a:xfrm>
            <a:off x="677466" y="3358820"/>
            <a:ext cx="7790259" cy="242641"/>
          </a:xfrm>
          <a:prstGeom prst="rect">
            <a:avLst/>
          </a:prstGeom>
        </p:spPr>
        <p:txBody>
          <a:bodyPr tIns="0" bIns="0" anchor="t">
            <a:noAutofit/>
          </a:bodyPr>
          <a:lstStyle>
            <a:lvl1pPr marL="0" indent="0" algn="ctr">
              <a:buNone/>
              <a:defRPr sz="1350" b="1">
                <a:solidFill>
                  <a:srgbClr val="FFFFFF"/>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81" name="Title 1">
            <a:extLst>
              <a:ext uri="{FF2B5EF4-FFF2-40B4-BE49-F238E27FC236}">
                <a16:creationId xmlns:a16="http://schemas.microsoft.com/office/drawing/2014/main" xmlns="" id="{4C3A2759-D421-466C-0049-BF74449438BE}"/>
              </a:ext>
            </a:extLst>
          </p:cNvPr>
          <p:cNvSpPr>
            <a:spLocks noGrp="1"/>
          </p:cNvSpPr>
          <p:nvPr>
            <p:ph type="title"/>
          </p:nvPr>
        </p:nvSpPr>
        <p:spPr>
          <a:xfrm>
            <a:off x="677466" y="1720870"/>
            <a:ext cx="7790259" cy="1457325"/>
          </a:xfrm>
        </p:spPr>
        <p:txBody>
          <a:bodyPr anchor="ctr">
            <a:noAutofit/>
          </a:bodyPr>
          <a:lstStyle>
            <a:lvl1pPr algn="ctr">
              <a:defRPr>
                <a:solidFill>
                  <a:srgbClr val="FFFFFF"/>
                </a:solidFill>
              </a:defRPr>
            </a:lvl1pPr>
          </a:lstStyle>
          <a:p>
            <a:r>
              <a:rPr lang="en-US" dirty="0"/>
              <a:t>Click to edit Master title style</a:t>
            </a:r>
            <a:endParaRPr lang="en-ID" dirty="0"/>
          </a:p>
        </p:txBody>
      </p:sp>
      <p:sp>
        <p:nvSpPr>
          <p:cNvPr id="2" name="Rectangle 1">
            <a:extLst>
              <a:ext uri="{FF2B5EF4-FFF2-40B4-BE49-F238E27FC236}">
                <a16:creationId xmlns:a16="http://schemas.microsoft.com/office/drawing/2014/main" xmlns="" id="{F06A6EF3-CA9F-A84F-60F9-29E0269F7913}"/>
              </a:ext>
            </a:extLst>
          </p:cNvPr>
          <p:cNvSpPr/>
          <p:nvPr userDrawn="1"/>
        </p:nvSpPr>
        <p:spPr>
          <a:xfrm rot="5400000">
            <a:off x="4527947" y="3258568"/>
            <a:ext cx="88106" cy="1428749"/>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Tree>
    <p:extLst>
      <p:ext uri="{BB962C8B-B14F-4D97-AF65-F5344CB8AC3E}">
        <p14:creationId xmlns:p14="http://schemas.microsoft.com/office/powerpoint/2010/main" val="3608914841"/>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Agenda S03V1">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xmlns="" id="{7107CAB4-2C4C-7ECF-A80B-0D94BE7D89F0}"/>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17" name="Text Placeholder 16">
            <a:extLst>
              <a:ext uri="{FF2B5EF4-FFF2-40B4-BE49-F238E27FC236}">
                <a16:creationId xmlns:a16="http://schemas.microsoft.com/office/drawing/2014/main" xmlns="" id="{D113C14A-F91E-E368-53F3-9FC8BF33B412}"/>
              </a:ext>
            </a:extLst>
          </p:cNvPr>
          <p:cNvSpPr>
            <a:spLocks noGrp="1"/>
          </p:cNvSpPr>
          <p:nvPr>
            <p:ph type="body" sz="quarter" idx="40" hasCustomPrompt="1"/>
          </p:nvPr>
        </p:nvSpPr>
        <p:spPr>
          <a:xfrm>
            <a:off x="3814763" y="775335"/>
            <a:ext cx="48221" cy="356235"/>
          </a:xfrm>
          <a:custGeom>
            <a:avLst/>
            <a:gdLst>
              <a:gd name="connsiteX0" fmla="*/ 0 w 64295"/>
              <a:gd name="connsiteY0" fmla="*/ 0 h 474980"/>
              <a:gd name="connsiteX1" fmla="*/ 64295 w 64295"/>
              <a:gd name="connsiteY1" fmla="*/ 0 h 474980"/>
              <a:gd name="connsiteX2" fmla="*/ 64295 w 64295"/>
              <a:gd name="connsiteY2" fmla="*/ 474980 h 474980"/>
              <a:gd name="connsiteX3" fmla="*/ 0 w 64295"/>
              <a:gd name="connsiteY3" fmla="*/ 474980 h 474980"/>
            </a:gdLst>
            <a:ahLst/>
            <a:cxnLst>
              <a:cxn ang="0">
                <a:pos x="connsiteX0" y="connsiteY0"/>
              </a:cxn>
              <a:cxn ang="0">
                <a:pos x="connsiteX1" y="connsiteY1"/>
              </a:cxn>
              <a:cxn ang="0">
                <a:pos x="connsiteX2" y="connsiteY2"/>
              </a:cxn>
              <a:cxn ang="0">
                <a:pos x="connsiteX3" y="connsiteY3"/>
              </a:cxn>
            </a:cxnLst>
            <a:rect l="l" t="t" r="r" b="b"/>
            <a:pathLst>
              <a:path w="64295" h="474980">
                <a:moveTo>
                  <a:pt x="0" y="0"/>
                </a:moveTo>
                <a:lnTo>
                  <a:pt x="64295" y="0"/>
                </a:lnTo>
                <a:lnTo>
                  <a:pt x="64295" y="474980"/>
                </a:lnTo>
                <a:lnTo>
                  <a:pt x="0" y="474980"/>
                </a:lnTo>
                <a:close/>
              </a:path>
            </a:pathLst>
          </a:custGeom>
          <a:solidFill>
            <a:schemeClr val="accent3"/>
          </a:solidFill>
        </p:spPr>
        <p:txBody>
          <a:bodyPr wrap="square" tIns="0" bIns="0" anchor="ctr">
            <a:noAutofit/>
          </a:bodyPr>
          <a:lstStyle>
            <a:lvl1pPr marL="0" indent="0">
              <a:buNone/>
              <a:defRPr sz="750" b="1">
                <a:solidFill>
                  <a:schemeClr val="accent4">
                    <a:alpha val="0"/>
                  </a:schemeClr>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a:t>
            </a:r>
            <a:endParaRPr lang="en-ID" dirty="0"/>
          </a:p>
        </p:txBody>
      </p:sp>
      <p:sp>
        <p:nvSpPr>
          <p:cNvPr id="4" name="Rectangle 3">
            <a:extLst>
              <a:ext uri="{FF2B5EF4-FFF2-40B4-BE49-F238E27FC236}">
                <a16:creationId xmlns:a16="http://schemas.microsoft.com/office/drawing/2014/main" xmlns="" id="{DD6FF304-8F5A-AE9D-9F8A-073146069168}"/>
              </a:ext>
            </a:extLst>
          </p:cNvPr>
          <p:cNvSpPr/>
          <p:nvPr userDrawn="1"/>
        </p:nvSpPr>
        <p:spPr>
          <a:xfrm>
            <a:off x="0" y="0"/>
            <a:ext cx="3814762" cy="4676774"/>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6" name="Text Placeholder 29">
            <a:extLst>
              <a:ext uri="{FF2B5EF4-FFF2-40B4-BE49-F238E27FC236}">
                <a16:creationId xmlns:a16="http://schemas.microsoft.com/office/drawing/2014/main" xmlns="" id="{F28F550A-A637-E065-107C-7C7A9E6C01FA}"/>
              </a:ext>
            </a:extLst>
          </p:cNvPr>
          <p:cNvSpPr>
            <a:spLocks noGrp="1"/>
          </p:cNvSpPr>
          <p:nvPr>
            <p:ph type="body" sz="quarter" idx="39"/>
          </p:nvPr>
        </p:nvSpPr>
        <p:spPr>
          <a:xfrm>
            <a:off x="3925189" y="775335"/>
            <a:ext cx="4778279" cy="356235"/>
          </a:xfrm>
          <a:prstGeom prst="rect">
            <a:avLst/>
          </a:prstGeom>
        </p:spPr>
        <p:txBody>
          <a:bodyPr tIns="0" bIns="0" anchor="ctr">
            <a:noAutofit/>
          </a:bodyPr>
          <a:lstStyle>
            <a:lvl1pPr marL="0" indent="0">
              <a:buNone/>
              <a:defRPr sz="1350" b="1">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2" name="Title 1">
            <a:extLst>
              <a:ext uri="{FF2B5EF4-FFF2-40B4-BE49-F238E27FC236}">
                <a16:creationId xmlns:a16="http://schemas.microsoft.com/office/drawing/2014/main" xmlns="" id="{1036477C-8D55-B4B8-85DD-DAF85A20D8C5}"/>
              </a:ext>
            </a:extLst>
          </p:cNvPr>
          <p:cNvSpPr>
            <a:spLocks noGrp="1"/>
          </p:cNvSpPr>
          <p:nvPr>
            <p:ph type="title"/>
          </p:nvPr>
        </p:nvSpPr>
        <p:spPr>
          <a:xfrm>
            <a:off x="548583" y="1757363"/>
            <a:ext cx="2673249" cy="1628775"/>
          </a:xfrm>
        </p:spPr>
        <p:txBody>
          <a:bodyPr anchor="ctr">
            <a:noAutofit/>
          </a:bodyPr>
          <a:lstStyle>
            <a:lvl1pPr>
              <a:defRPr>
                <a:solidFill>
                  <a:srgbClr val="FFFFFF"/>
                </a:solidFill>
              </a:defRPr>
            </a:lvl1pPr>
          </a:lstStyle>
          <a:p>
            <a:r>
              <a:rPr lang="en-US" dirty="0"/>
              <a:t>Click to edit Master title style</a:t>
            </a:r>
            <a:endParaRPr lang="en-ID" dirty="0"/>
          </a:p>
        </p:txBody>
      </p:sp>
      <p:cxnSp>
        <p:nvCxnSpPr>
          <p:cNvPr id="16" name="Straight Connector 15">
            <a:extLst>
              <a:ext uri="{FF2B5EF4-FFF2-40B4-BE49-F238E27FC236}">
                <a16:creationId xmlns:a16="http://schemas.microsoft.com/office/drawing/2014/main" xmlns="" id="{0657BBCF-CA9E-FB2C-CA76-82D2795FF965}"/>
              </a:ext>
            </a:extLst>
          </p:cNvPr>
          <p:cNvCxnSpPr>
            <a:cxnSpLocks/>
          </p:cNvCxnSpPr>
          <p:nvPr userDrawn="1"/>
        </p:nvCxnSpPr>
        <p:spPr>
          <a:xfrm>
            <a:off x="440531" y="2070900"/>
            <a:ext cx="0" cy="100170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61" name="Text Placeholder 60">
            <a:extLst>
              <a:ext uri="{FF2B5EF4-FFF2-40B4-BE49-F238E27FC236}">
                <a16:creationId xmlns:a16="http://schemas.microsoft.com/office/drawing/2014/main" xmlns="" id="{811B2AFA-044A-C36C-021E-F07CB653D8ED}"/>
              </a:ext>
            </a:extLst>
          </p:cNvPr>
          <p:cNvSpPr>
            <a:spLocks noGrp="1"/>
          </p:cNvSpPr>
          <p:nvPr>
            <p:ph type="body" sz="quarter" idx="41" hasCustomPrompt="1"/>
          </p:nvPr>
        </p:nvSpPr>
        <p:spPr>
          <a:xfrm>
            <a:off x="3814763" y="1236346"/>
            <a:ext cx="48221" cy="356235"/>
          </a:xfrm>
          <a:custGeom>
            <a:avLst/>
            <a:gdLst>
              <a:gd name="connsiteX0" fmla="*/ 0 w 64295"/>
              <a:gd name="connsiteY0" fmla="*/ 0 h 474980"/>
              <a:gd name="connsiteX1" fmla="*/ 64295 w 64295"/>
              <a:gd name="connsiteY1" fmla="*/ 0 h 474980"/>
              <a:gd name="connsiteX2" fmla="*/ 64295 w 64295"/>
              <a:gd name="connsiteY2" fmla="*/ 474980 h 474980"/>
              <a:gd name="connsiteX3" fmla="*/ 0 w 64295"/>
              <a:gd name="connsiteY3" fmla="*/ 474980 h 474980"/>
            </a:gdLst>
            <a:ahLst/>
            <a:cxnLst>
              <a:cxn ang="0">
                <a:pos x="connsiteX0" y="connsiteY0"/>
              </a:cxn>
              <a:cxn ang="0">
                <a:pos x="connsiteX1" y="connsiteY1"/>
              </a:cxn>
              <a:cxn ang="0">
                <a:pos x="connsiteX2" y="connsiteY2"/>
              </a:cxn>
              <a:cxn ang="0">
                <a:pos x="connsiteX3" y="connsiteY3"/>
              </a:cxn>
            </a:cxnLst>
            <a:rect l="l" t="t" r="r" b="b"/>
            <a:pathLst>
              <a:path w="64295" h="474980">
                <a:moveTo>
                  <a:pt x="0" y="0"/>
                </a:moveTo>
                <a:lnTo>
                  <a:pt x="64295" y="0"/>
                </a:lnTo>
                <a:lnTo>
                  <a:pt x="64295" y="474980"/>
                </a:lnTo>
                <a:lnTo>
                  <a:pt x="0" y="474980"/>
                </a:lnTo>
                <a:close/>
              </a:path>
            </a:pathLst>
          </a:custGeom>
          <a:solidFill>
            <a:schemeClr val="accent3"/>
          </a:solidFill>
        </p:spPr>
        <p:txBody>
          <a:bodyPr wrap="square" tIns="0" bIns="0" anchor="ctr">
            <a:noAutofit/>
          </a:bodyPr>
          <a:lstStyle>
            <a:lvl1pPr marL="0" indent="0">
              <a:buNone/>
              <a:defRPr sz="750" b="1">
                <a:solidFill>
                  <a:schemeClr val="accent4">
                    <a:alpha val="0"/>
                  </a:schemeClr>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a:t>
            </a:r>
            <a:endParaRPr lang="en-ID" dirty="0"/>
          </a:p>
        </p:txBody>
      </p:sp>
      <p:sp>
        <p:nvSpPr>
          <p:cNvPr id="62" name="Text Placeholder 29">
            <a:extLst>
              <a:ext uri="{FF2B5EF4-FFF2-40B4-BE49-F238E27FC236}">
                <a16:creationId xmlns:a16="http://schemas.microsoft.com/office/drawing/2014/main" xmlns="" id="{E78C0ED6-4AAA-EFB9-FCD1-E8A57F469F17}"/>
              </a:ext>
            </a:extLst>
          </p:cNvPr>
          <p:cNvSpPr>
            <a:spLocks noGrp="1"/>
          </p:cNvSpPr>
          <p:nvPr>
            <p:ph type="body" sz="quarter" idx="42"/>
          </p:nvPr>
        </p:nvSpPr>
        <p:spPr>
          <a:xfrm>
            <a:off x="3925189" y="1236346"/>
            <a:ext cx="4778279" cy="356235"/>
          </a:xfrm>
          <a:prstGeom prst="rect">
            <a:avLst/>
          </a:prstGeom>
        </p:spPr>
        <p:txBody>
          <a:bodyPr tIns="0" bIns="0" anchor="ctr">
            <a:noAutofit/>
          </a:bodyPr>
          <a:lstStyle>
            <a:lvl1pPr marL="0" indent="0">
              <a:buNone/>
              <a:defRPr sz="1350" b="1">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63" name="Text Placeholder 62">
            <a:extLst>
              <a:ext uri="{FF2B5EF4-FFF2-40B4-BE49-F238E27FC236}">
                <a16:creationId xmlns:a16="http://schemas.microsoft.com/office/drawing/2014/main" xmlns="" id="{77561A31-0F6B-EC29-74AA-F136A20142E2}"/>
              </a:ext>
            </a:extLst>
          </p:cNvPr>
          <p:cNvSpPr>
            <a:spLocks noGrp="1"/>
          </p:cNvSpPr>
          <p:nvPr>
            <p:ph type="body" sz="quarter" idx="43" hasCustomPrompt="1"/>
          </p:nvPr>
        </p:nvSpPr>
        <p:spPr>
          <a:xfrm>
            <a:off x="3814763" y="1697357"/>
            <a:ext cx="48221" cy="356235"/>
          </a:xfrm>
          <a:custGeom>
            <a:avLst/>
            <a:gdLst>
              <a:gd name="connsiteX0" fmla="*/ 0 w 64295"/>
              <a:gd name="connsiteY0" fmla="*/ 0 h 474980"/>
              <a:gd name="connsiteX1" fmla="*/ 64295 w 64295"/>
              <a:gd name="connsiteY1" fmla="*/ 0 h 474980"/>
              <a:gd name="connsiteX2" fmla="*/ 64295 w 64295"/>
              <a:gd name="connsiteY2" fmla="*/ 474980 h 474980"/>
              <a:gd name="connsiteX3" fmla="*/ 0 w 64295"/>
              <a:gd name="connsiteY3" fmla="*/ 474980 h 474980"/>
            </a:gdLst>
            <a:ahLst/>
            <a:cxnLst>
              <a:cxn ang="0">
                <a:pos x="connsiteX0" y="connsiteY0"/>
              </a:cxn>
              <a:cxn ang="0">
                <a:pos x="connsiteX1" y="connsiteY1"/>
              </a:cxn>
              <a:cxn ang="0">
                <a:pos x="connsiteX2" y="connsiteY2"/>
              </a:cxn>
              <a:cxn ang="0">
                <a:pos x="connsiteX3" y="connsiteY3"/>
              </a:cxn>
            </a:cxnLst>
            <a:rect l="l" t="t" r="r" b="b"/>
            <a:pathLst>
              <a:path w="64295" h="474980">
                <a:moveTo>
                  <a:pt x="0" y="0"/>
                </a:moveTo>
                <a:lnTo>
                  <a:pt x="64295" y="0"/>
                </a:lnTo>
                <a:lnTo>
                  <a:pt x="64295" y="474980"/>
                </a:lnTo>
                <a:lnTo>
                  <a:pt x="0" y="474980"/>
                </a:lnTo>
                <a:close/>
              </a:path>
            </a:pathLst>
          </a:custGeom>
          <a:solidFill>
            <a:schemeClr val="accent3"/>
          </a:solidFill>
        </p:spPr>
        <p:txBody>
          <a:bodyPr wrap="square" tIns="0" bIns="0" anchor="ctr">
            <a:noAutofit/>
          </a:bodyPr>
          <a:lstStyle>
            <a:lvl1pPr marL="0" indent="0">
              <a:buNone/>
              <a:defRPr sz="750" b="1">
                <a:solidFill>
                  <a:schemeClr val="accent4">
                    <a:alpha val="0"/>
                  </a:schemeClr>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a:t>
            </a:r>
            <a:endParaRPr lang="en-ID" dirty="0"/>
          </a:p>
        </p:txBody>
      </p:sp>
      <p:sp>
        <p:nvSpPr>
          <p:cNvPr id="64" name="Text Placeholder 29">
            <a:extLst>
              <a:ext uri="{FF2B5EF4-FFF2-40B4-BE49-F238E27FC236}">
                <a16:creationId xmlns:a16="http://schemas.microsoft.com/office/drawing/2014/main" xmlns="" id="{C8C3894D-D32B-CD32-7B1E-F2C516B79D47}"/>
              </a:ext>
            </a:extLst>
          </p:cNvPr>
          <p:cNvSpPr>
            <a:spLocks noGrp="1"/>
          </p:cNvSpPr>
          <p:nvPr>
            <p:ph type="body" sz="quarter" idx="44"/>
          </p:nvPr>
        </p:nvSpPr>
        <p:spPr>
          <a:xfrm>
            <a:off x="3925189" y="1697357"/>
            <a:ext cx="4778279" cy="356235"/>
          </a:xfrm>
          <a:prstGeom prst="rect">
            <a:avLst/>
          </a:prstGeom>
        </p:spPr>
        <p:txBody>
          <a:bodyPr tIns="0" bIns="0" anchor="ctr">
            <a:noAutofit/>
          </a:bodyPr>
          <a:lstStyle>
            <a:lvl1pPr marL="0" indent="0">
              <a:buNone/>
              <a:defRPr sz="1350" b="1">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65" name="Text Placeholder 64">
            <a:extLst>
              <a:ext uri="{FF2B5EF4-FFF2-40B4-BE49-F238E27FC236}">
                <a16:creationId xmlns:a16="http://schemas.microsoft.com/office/drawing/2014/main" xmlns="" id="{95A56C3A-206F-EAD8-B5FC-BF3EA7497040}"/>
              </a:ext>
            </a:extLst>
          </p:cNvPr>
          <p:cNvSpPr>
            <a:spLocks noGrp="1"/>
          </p:cNvSpPr>
          <p:nvPr>
            <p:ph type="body" sz="quarter" idx="45" hasCustomPrompt="1"/>
          </p:nvPr>
        </p:nvSpPr>
        <p:spPr>
          <a:xfrm>
            <a:off x="3814763" y="2158367"/>
            <a:ext cx="48221" cy="356235"/>
          </a:xfrm>
          <a:custGeom>
            <a:avLst/>
            <a:gdLst>
              <a:gd name="connsiteX0" fmla="*/ 0 w 64295"/>
              <a:gd name="connsiteY0" fmla="*/ 0 h 474980"/>
              <a:gd name="connsiteX1" fmla="*/ 64295 w 64295"/>
              <a:gd name="connsiteY1" fmla="*/ 0 h 474980"/>
              <a:gd name="connsiteX2" fmla="*/ 64295 w 64295"/>
              <a:gd name="connsiteY2" fmla="*/ 474980 h 474980"/>
              <a:gd name="connsiteX3" fmla="*/ 0 w 64295"/>
              <a:gd name="connsiteY3" fmla="*/ 474980 h 474980"/>
            </a:gdLst>
            <a:ahLst/>
            <a:cxnLst>
              <a:cxn ang="0">
                <a:pos x="connsiteX0" y="connsiteY0"/>
              </a:cxn>
              <a:cxn ang="0">
                <a:pos x="connsiteX1" y="connsiteY1"/>
              </a:cxn>
              <a:cxn ang="0">
                <a:pos x="connsiteX2" y="connsiteY2"/>
              </a:cxn>
              <a:cxn ang="0">
                <a:pos x="connsiteX3" y="connsiteY3"/>
              </a:cxn>
            </a:cxnLst>
            <a:rect l="l" t="t" r="r" b="b"/>
            <a:pathLst>
              <a:path w="64295" h="474980">
                <a:moveTo>
                  <a:pt x="0" y="0"/>
                </a:moveTo>
                <a:lnTo>
                  <a:pt x="64295" y="0"/>
                </a:lnTo>
                <a:lnTo>
                  <a:pt x="64295" y="474980"/>
                </a:lnTo>
                <a:lnTo>
                  <a:pt x="0" y="474980"/>
                </a:lnTo>
                <a:close/>
              </a:path>
            </a:pathLst>
          </a:custGeom>
          <a:solidFill>
            <a:schemeClr val="accent3"/>
          </a:solidFill>
        </p:spPr>
        <p:txBody>
          <a:bodyPr wrap="square" tIns="0" bIns="0" anchor="ctr">
            <a:noAutofit/>
          </a:bodyPr>
          <a:lstStyle>
            <a:lvl1pPr marL="0" indent="0">
              <a:buNone/>
              <a:defRPr sz="750" b="1">
                <a:solidFill>
                  <a:schemeClr val="accent4">
                    <a:alpha val="0"/>
                  </a:schemeClr>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a:t>
            </a:r>
            <a:endParaRPr lang="en-ID" dirty="0"/>
          </a:p>
        </p:txBody>
      </p:sp>
      <p:sp>
        <p:nvSpPr>
          <p:cNvPr id="66" name="Text Placeholder 29">
            <a:extLst>
              <a:ext uri="{FF2B5EF4-FFF2-40B4-BE49-F238E27FC236}">
                <a16:creationId xmlns:a16="http://schemas.microsoft.com/office/drawing/2014/main" xmlns="" id="{E7964B58-8A41-D8B1-8EDB-58FCBE0AFBA6}"/>
              </a:ext>
            </a:extLst>
          </p:cNvPr>
          <p:cNvSpPr>
            <a:spLocks noGrp="1"/>
          </p:cNvSpPr>
          <p:nvPr>
            <p:ph type="body" sz="quarter" idx="46"/>
          </p:nvPr>
        </p:nvSpPr>
        <p:spPr>
          <a:xfrm>
            <a:off x="3925189" y="2158367"/>
            <a:ext cx="4778279" cy="356235"/>
          </a:xfrm>
          <a:prstGeom prst="rect">
            <a:avLst/>
          </a:prstGeom>
        </p:spPr>
        <p:txBody>
          <a:bodyPr tIns="0" bIns="0" anchor="ctr">
            <a:noAutofit/>
          </a:bodyPr>
          <a:lstStyle>
            <a:lvl1pPr marL="0" indent="0">
              <a:buNone/>
              <a:defRPr sz="1350" b="1">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67" name="Text Placeholder 66">
            <a:extLst>
              <a:ext uri="{FF2B5EF4-FFF2-40B4-BE49-F238E27FC236}">
                <a16:creationId xmlns:a16="http://schemas.microsoft.com/office/drawing/2014/main" xmlns="" id="{DF3D4D0D-CC8E-E97F-3260-BD47F04F4BF1}"/>
              </a:ext>
            </a:extLst>
          </p:cNvPr>
          <p:cNvSpPr>
            <a:spLocks noGrp="1"/>
          </p:cNvSpPr>
          <p:nvPr>
            <p:ph type="body" sz="quarter" idx="47" hasCustomPrompt="1"/>
          </p:nvPr>
        </p:nvSpPr>
        <p:spPr>
          <a:xfrm>
            <a:off x="3814763" y="2619378"/>
            <a:ext cx="48221" cy="356235"/>
          </a:xfrm>
          <a:custGeom>
            <a:avLst/>
            <a:gdLst>
              <a:gd name="connsiteX0" fmla="*/ 0 w 64295"/>
              <a:gd name="connsiteY0" fmla="*/ 0 h 474980"/>
              <a:gd name="connsiteX1" fmla="*/ 64295 w 64295"/>
              <a:gd name="connsiteY1" fmla="*/ 0 h 474980"/>
              <a:gd name="connsiteX2" fmla="*/ 64295 w 64295"/>
              <a:gd name="connsiteY2" fmla="*/ 474980 h 474980"/>
              <a:gd name="connsiteX3" fmla="*/ 0 w 64295"/>
              <a:gd name="connsiteY3" fmla="*/ 474980 h 474980"/>
            </a:gdLst>
            <a:ahLst/>
            <a:cxnLst>
              <a:cxn ang="0">
                <a:pos x="connsiteX0" y="connsiteY0"/>
              </a:cxn>
              <a:cxn ang="0">
                <a:pos x="connsiteX1" y="connsiteY1"/>
              </a:cxn>
              <a:cxn ang="0">
                <a:pos x="connsiteX2" y="connsiteY2"/>
              </a:cxn>
              <a:cxn ang="0">
                <a:pos x="connsiteX3" y="connsiteY3"/>
              </a:cxn>
            </a:cxnLst>
            <a:rect l="l" t="t" r="r" b="b"/>
            <a:pathLst>
              <a:path w="64295" h="474980">
                <a:moveTo>
                  <a:pt x="0" y="0"/>
                </a:moveTo>
                <a:lnTo>
                  <a:pt x="64295" y="0"/>
                </a:lnTo>
                <a:lnTo>
                  <a:pt x="64295" y="474980"/>
                </a:lnTo>
                <a:lnTo>
                  <a:pt x="0" y="474980"/>
                </a:lnTo>
                <a:close/>
              </a:path>
            </a:pathLst>
          </a:custGeom>
          <a:solidFill>
            <a:schemeClr val="accent3"/>
          </a:solidFill>
        </p:spPr>
        <p:txBody>
          <a:bodyPr wrap="square" tIns="0" bIns="0" anchor="ctr">
            <a:noAutofit/>
          </a:bodyPr>
          <a:lstStyle>
            <a:lvl1pPr marL="0" indent="0">
              <a:buNone/>
              <a:defRPr sz="750" b="1">
                <a:solidFill>
                  <a:schemeClr val="accent4">
                    <a:alpha val="0"/>
                  </a:schemeClr>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a:t>
            </a:r>
            <a:endParaRPr lang="en-ID" dirty="0"/>
          </a:p>
        </p:txBody>
      </p:sp>
      <p:sp>
        <p:nvSpPr>
          <p:cNvPr id="68" name="Text Placeholder 29">
            <a:extLst>
              <a:ext uri="{FF2B5EF4-FFF2-40B4-BE49-F238E27FC236}">
                <a16:creationId xmlns:a16="http://schemas.microsoft.com/office/drawing/2014/main" xmlns="" id="{57EA9763-E16A-0112-AE6E-C8032ACF5328}"/>
              </a:ext>
            </a:extLst>
          </p:cNvPr>
          <p:cNvSpPr>
            <a:spLocks noGrp="1"/>
          </p:cNvSpPr>
          <p:nvPr>
            <p:ph type="body" sz="quarter" idx="48"/>
          </p:nvPr>
        </p:nvSpPr>
        <p:spPr>
          <a:xfrm>
            <a:off x="3925189" y="2619378"/>
            <a:ext cx="4778279" cy="356235"/>
          </a:xfrm>
          <a:prstGeom prst="rect">
            <a:avLst/>
          </a:prstGeom>
        </p:spPr>
        <p:txBody>
          <a:bodyPr tIns="0" bIns="0" anchor="ctr">
            <a:noAutofit/>
          </a:bodyPr>
          <a:lstStyle>
            <a:lvl1pPr marL="0" indent="0">
              <a:buNone/>
              <a:defRPr sz="1350" b="1">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69" name="Text Placeholder 68">
            <a:extLst>
              <a:ext uri="{FF2B5EF4-FFF2-40B4-BE49-F238E27FC236}">
                <a16:creationId xmlns:a16="http://schemas.microsoft.com/office/drawing/2014/main" xmlns="" id="{50030960-DEAA-31E8-F93C-19C0F3B11192}"/>
              </a:ext>
            </a:extLst>
          </p:cNvPr>
          <p:cNvSpPr>
            <a:spLocks noGrp="1"/>
          </p:cNvSpPr>
          <p:nvPr>
            <p:ph type="body" sz="quarter" idx="49" hasCustomPrompt="1"/>
          </p:nvPr>
        </p:nvSpPr>
        <p:spPr>
          <a:xfrm>
            <a:off x="3814763" y="3080389"/>
            <a:ext cx="48221" cy="356235"/>
          </a:xfrm>
          <a:custGeom>
            <a:avLst/>
            <a:gdLst>
              <a:gd name="connsiteX0" fmla="*/ 0 w 64295"/>
              <a:gd name="connsiteY0" fmla="*/ 0 h 474980"/>
              <a:gd name="connsiteX1" fmla="*/ 64295 w 64295"/>
              <a:gd name="connsiteY1" fmla="*/ 0 h 474980"/>
              <a:gd name="connsiteX2" fmla="*/ 64295 w 64295"/>
              <a:gd name="connsiteY2" fmla="*/ 474980 h 474980"/>
              <a:gd name="connsiteX3" fmla="*/ 0 w 64295"/>
              <a:gd name="connsiteY3" fmla="*/ 474980 h 474980"/>
            </a:gdLst>
            <a:ahLst/>
            <a:cxnLst>
              <a:cxn ang="0">
                <a:pos x="connsiteX0" y="connsiteY0"/>
              </a:cxn>
              <a:cxn ang="0">
                <a:pos x="connsiteX1" y="connsiteY1"/>
              </a:cxn>
              <a:cxn ang="0">
                <a:pos x="connsiteX2" y="connsiteY2"/>
              </a:cxn>
              <a:cxn ang="0">
                <a:pos x="connsiteX3" y="connsiteY3"/>
              </a:cxn>
            </a:cxnLst>
            <a:rect l="l" t="t" r="r" b="b"/>
            <a:pathLst>
              <a:path w="64295" h="474980">
                <a:moveTo>
                  <a:pt x="0" y="0"/>
                </a:moveTo>
                <a:lnTo>
                  <a:pt x="64295" y="0"/>
                </a:lnTo>
                <a:lnTo>
                  <a:pt x="64295" y="474980"/>
                </a:lnTo>
                <a:lnTo>
                  <a:pt x="0" y="474980"/>
                </a:lnTo>
                <a:close/>
              </a:path>
            </a:pathLst>
          </a:custGeom>
          <a:solidFill>
            <a:schemeClr val="accent3"/>
          </a:solidFill>
        </p:spPr>
        <p:txBody>
          <a:bodyPr wrap="square" tIns="0" bIns="0" anchor="ctr">
            <a:noAutofit/>
          </a:bodyPr>
          <a:lstStyle>
            <a:lvl1pPr marL="0" indent="0">
              <a:buNone/>
              <a:defRPr sz="750" b="1">
                <a:solidFill>
                  <a:schemeClr val="accent4">
                    <a:alpha val="0"/>
                  </a:schemeClr>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a:t>
            </a:r>
            <a:endParaRPr lang="en-ID" dirty="0"/>
          </a:p>
        </p:txBody>
      </p:sp>
      <p:sp>
        <p:nvSpPr>
          <p:cNvPr id="70" name="Text Placeholder 29">
            <a:extLst>
              <a:ext uri="{FF2B5EF4-FFF2-40B4-BE49-F238E27FC236}">
                <a16:creationId xmlns:a16="http://schemas.microsoft.com/office/drawing/2014/main" xmlns="" id="{335EAFCE-8F0D-D52C-3CCA-E88FAB2D5789}"/>
              </a:ext>
            </a:extLst>
          </p:cNvPr>
          <p:cNvSpPr>
            <a:spLocks noGrp="1"/>
          </p:cNvSpPr>
          <p:nvPr>
            <p:ph type="body" sz="quarter" idx="50"/>
          </p:nvPr>
        </p:nvSpPr>
        <p:spPr>
          <a:xfrm>
            <a:off x="3925189" y="3080389"/>
            <a:ext cx="4778279" cy="356235"/>
          </a:xfrm>
          <a:prstGeom prst="rect">
            <a:avLst/>
          </a:prstGeom>
        </p:spPr>
        <p:txBody>
          <a:bodyPr tIns="0" bIns="0" anchor="ctr">
            <a:noAutofit/>
          </a:bodyPr>
          <a:lstStyle>
            <a:lvl1pPr marL="0" indent="0">
              <a:buNone/>
              <a:defRPr sz="1350" b="1">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71" name="Text Placeholder 70">
            <a:extLst>
              <a:ext uri="{FF2B5EF4-FFF2-40B4-BE49-F238E27FC236}">
                <a16:creationId xmlns:a16="http://schemas.microsoft.com/office/drawing/2014/main" xmlns="" id="{6B6646DC-ED17-C9B8-7BAC-C865F4853153}"/>
              </a:ext>
            </a:extLst>
          </p:cNvPr>
          <p:cNvSpPr>
            <a:spLocks noGrp="1"/>
          </p:cNvSpPr>
          <p:nvPr>
            <p:ph type="body" sz="quarter" idx="51" hasCustomPrompt="1"/>
          </p:nvPr>
        </p:nvSpPr>
        <p:spPr>
          <a:xfrm>
            <a:off x="3814763" y="3541400"/>
            <a:ext cx="48221" cy="356235"/>
          </a:xfrm>
          <a:custGeom>
            <a:avLst/>
            <a:gdLst>
              <a:gd name="connsiteX0" fmla="*/ 0 w 64295"/>
              <a:gd name="connsiteY0" fmla="*/ 0 h 474980"/>
              <a:gd name="connsiteX1" fmla="*/ 64295 w 64295"/>
              <a:gd name="connsiteY1" fmla="*/ 0 h 474980"/>
              <a:gd name="connsiteX2" fmla="*/ 64295 w 64295"/>
              <a:gd name="connsiteY2" fmla="*/ 474980 h 474980"/>
              <a:gd name="connsiteX3" fmla="*/ 0 w 64295"/>
              <a:gd name="connsiteY3" fmla="*/ 474980 h 474980"/>
            </a:gdLst>
            <a:ahLst/>
            <a:cxnLst>
              <a:cxn ang="0">
                <a:pos x="connsiteX0" y="connsiteY0"/>
              </a:cxn>
              <a:cxn ang="0">
                <a:pos x="connsiteX1" y="connsiteY1"/>
              </a:cxn>
              <a:cxn ang="0">
                <a:pos x="connsiteX2" y="connsiteY2"/>
              </a:cxn>
              <a:cxn ang="0">
                <a:pos x="connsiteX3" y="connsiteY3"/>
              </a:cxn>
            </a:cxnLst>
            <a:rect l="l" t="t" r="r" b="b"/>
            <a:pathLst>
              <a:path w="64295" h="474980">
                <a:moveTo>
                  <a:pt x="0" y="0"/>
                </a:moveTo>
                <a:lnTo>
                  <a:pt x="64295" y="0"/>
                </a:lnTo>
                <a:lnTo>
                  <a:pt x="64295" y="474980"/>
                </a:lnTo>
                <a:lnTo>
                  <a:pt x="0" y="474980"/>
                </a:lnTo>
                <a:close/>
              </a:path>
            </a:pathLst>
          </a:custGeom>
          <a:solidFill>
            <a:schemeClr val="accent3"/>
          </a:solidFill>
        </p:spPr>
        <p:txBody>
          <a:bodyPr wrap="square" tIns="0" bIns="0" anchor="ctr">
            <a:noAutofit/>
          </a:bodyPr>
          <a:lstStyle>
            <a:lvl1pPr marL="0" indent="0">
              <a:buNone/>
              <a:defRPr sz="750" b="1">
                <a:solidFill>
                  <a:schemeClr val="accent4">
                    <a:alpha val="0"/>
                  </a:schemeClr>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a:t>
            </a:r>
            <a:endParaRPr lang="en-ID" dirty="0"/>
          </a:p>
        </p:txBody>
      </p:sp>
      <p:sp>
        <p:nvSpPr>
          <p:cNvPr id="72" name="Text Placeholder 29">
            <a:extLst>
              <a:ext uri="{FF2B5EF4-FFF2-40B4-BE49-F238E27FC236}">
                <a16:creationId xmlns:a16="http://schemas.microsoft.com/office/drawing/2014/main" xmlns="" id="{4D3773C6-9E41-7F11-9C11-83020A87CE2E}"/>
              </a:ext>
            </a:extLst>
          </p:cNvPr>
          <p:cNvSpPr>
            <a:spLocks noGrp="1"/>
          </p:cNvSpPr>
          <p:nvPr>
            <p:ph type="body" sz="quarter" idx="52"/>
          </p:nvPr>
        </p:nvSpPr>
        <p:spPr>
          <a:xfrm>
            <a:off x="3925189" y="3541400"/>
            <a:ext cx="4778279" cy="356235"/>
          </a:xfrm>
          <a:prstGeom prst="rect">
            <a:avLst/>
          </a:prstGeom>
        </p:spPr>
        <p:txBody>
          <a:bodyPr tIns="0" bIns="0" anchor="ctr">
            <a:noAutofit/>
          </a:bodyPr>
          <a:lstStyle>
            <a:lvl1pPr marL="0" indent="0">
              <a:buNone/>
              <a:defRPr sz="1350" b="1">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73" name="Text Placeholder 72">
            <a:extLst>
              <a:ext uri="{FF2B5EF4-FFF2-40B4-BE49-F238E27FC236}">
                <a16:creationId xmlns:a16="http://schemas.microsoft.com/office/drawing/2014/main" xmlns="" id="{6FEBD0ED-9E29-AAE1-53AD-36C907E671F8}"/>
              </a:ext>
            </a:extLst>
          </p:cNvPr>
          <p:cNvSpPr>
            <a:spLocks noGrp="1"/>
          </p:cNvSpPr>
          <p:nvPr>
            <p:ph type="body" sz="quarter" idx="53" hasCustomPrompt="1"/>
          </p:nvPr>
        </p:nvSpPr>
        <p:spPr>
          <a:xfrm>
            <a:off x="3814763" y="4002410"/>
            <a:ext cx="48221" cy="356235"/>
          </a:xfrm>
          <a:custGeom>
            <a:avLst/>
            <a:gdLst>
              <a:gd name="connsiteX0" fmla="*/ 0 w 64295"/>
              <a:gd name="connsiteY0" fmla="*/ 0 h 474980"/>
              <a:gd name="connsiteX1" fmla="*/ 64295 w 64295"/>
              <a:gd name="connsiteY1" fmla="*/ 0 h 474980"/>
              <a:gd name="connsiteX2" fmla="*/ 64295 w 64295"/>
              <a:gd name="connsiteY2" fmla="*/ 474980 h 474980"/>
              <a:gd name="connsiteX3" fmla="*/ 0 w 64295"/>
              <a:gd name="connsiteY3" fmla="*/ 474980 h 474980"/>
            </a:gdLst>
            <a:ahLst/>
            <a:cxnLst>
              <a:cxn ang="0">
                <a:pos x="connsiteX0" y="connsiteY0"/>
              </a:cxn>
              <a:cxn ang="0">
                <a:pos x="connsiteX1" y="connsiteY1"/>
              </a:cxn>
              <a:cxn ang="0">
                <a:pos x="connsiteX2" y="connsiteY2"/>
              </a:cxn>
              <a:cxn ang="0">
                <a:pos x="connsiteX3" y="connsiteY3"/>
              </a:cxn>
            </a:cxnLst>
            <a:rect l="l" t="t" r="r" b="b"/>
            <a:pathLst>
              <a:path w="64295" h="474980">
                <a:moveTo>
                  <a:pt x="0" y="0"/>
                </a:moveTo>
                <a:lnTo>
                  <a:pt x="64295" y="0"/>
                </a:lnTo>
                <a:lnTo>
                  <a:pt x="64295" y="474980"/>
                </a:lnTo>
                <a:lnTo>
                  <a:pt x="0" y="474980"/>
                </a:lnTo>
                <a:close/>
              </a:path>
            </a:pathLst>
          </a:custGeom>
          <a:solidFill>
            <a:schemeClr val="accent3"/>
          </a:solidFill>
        </p:spPr>
        <p:txBody>
          <a:bodyPr wrap="square" tIns="0" bIns="0" anchor="ctr">
            <a:noAutofit/>
          </a:bodyPr>
          <a:lstStyle>
            <a:lvl1pPr marL="0" indent="0">
              <a:buNone/>
              <a:defRPr sz="750" b="1">
                <a:solidFill>
                  <a:schemeClr val="accent4">
                    <a:alpha val="0"/>
                  </a:schemeClr>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a:t>
            </a:r>
            <a:endParaRPr lang="en-ID" dirty="0"/>
          </a:p>
        </p:txBody>
      </p:sp>
      <p:sp>
        <p:nvSpPr>
          <p:cNvPr id="74" name="Text Placeholder 29">
            <a:extLst>
              <a:ext uri="{FF2B5EF4-FFF2-40B4-BE49-F238E27FC236}">
                <a16:creationId xmlns:a16="http://schemas.microsoft.com/office/drawing/2014/main" xmlns="" id="{269CBBE2-6FC6-E558-760E-5D918AD813EA}"/>
              </a:ext>
            </a:extLst>
          </p:cNvPr>
          <p:cNvSpPr>
            <a:spLocks noGrp="1"/>
          </p:cNvSpPr>
          <p:nvPr>
            <p:ph type="body" sz="quarter" idx="54"/>
          </p:nvPr>
        </p:nvSpPr>
        <p:spPr>
          <a:xfrm>
            <a:off x="3925189" y="4002410"/>
            <a:ext cx="4778279" cy="356235"/>
          </a:xfrm>
          <a:prstGeom prst="rect">
            <a:avLst/>
          </a:prstGeom>
        </p:spPr>
        <p:txBody>
          <a:bodyPr tIns="0" bIns="0" anchor="ctr">
            <a:noAutofit/>
          </a:bodyPr>
          <a:lstStyle>
            <a:lvl1pPr marL="0" indent="0">
              <a:buNone/>
              <a:defRPr sz="1350" b="1">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Tree>
    <p:extLst>
      <p:ext uri="{BB962C8B-B14F-4D97-AF65-F5344CB8AC3E}">
        <p14:creationId xmlns:p14="http://schemas.microsoft.com/office/powerpoint/2010/main" val="139414660"/>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genda S03V2">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xmlns="" id="{CB0D14AA-26F9-709A-3683-5765E4ABF7F0}"/>
              </a:ext>
            </a:extLst>
          </p:cNvPr>
          <p:cNvPicPr>
            <a:picLocks noChangeAspect="1"/>
          </p:cNvPicPr>
          <p:nvPr userDrawn="1"/>
        </p:nvPicPr>
        <p:blipFill>
          <a:blip r:embed="rId2"/>
          <a:stretch>
            <a:fillRect/>
          </a:stretch>
        </p:blipFill>
        <p:spPr>
          <a:xfrm>
            <a:off x="0" y="0"/>
            <a:ext cx="9144000" cy="5143500"/>
          </a:xfrm>
          <a:prstGeom prst="rect">
            <a:avLst/>
          </a:prstGeom>
        </p:spPr>
      </p:pic>
      <p:grpSp>
        <p:nvGrpSpPr>
          <p:cNvPr id="12" name="Group 11">
            <a:extLst>
              <a:ext uri="{FF2B5EF4-FFF2-40B4-BE49-F238E27FC236}">
                <a16:creationId xmlns:a16="http://schemas.microsoft.com/office/drawing/2014/main" xmlns="" id="{660035A9-FF24-F5AF-5182-A3914CCC1030}"/>
              </a:ext>
            </a:extLst>
          </p:cNvPr>
          <p:cNvGrpSpPr/>
          <p:nvPr userDrawn="1"/>
        </p:nvGrpSpPr>
        <p:grpSpPr>
          <a:xfrm flipV="1">
            <a:off x="440531" y="2837140"/>
            <a:ext cx="8262938" cy="1839635"/>
            <a:chOff x="587375" y="3782853"/>
            <a:chExt cx="11017250" cy="2452846"/>
          </a:xfrm>
        </p:grpSpPr>
        <p:sp>
          <p:nvSpPr>
            <p:cNvPr id="8" name="Rectangle 7">
              <a:extLst>
                <a:ext uri="{FF2B5EF4-FFF2-40B4-BE49-F238E27FC236}">
                  <a16:creationId xmlns:a16="http://schemas.microsoft.com/office/drawing/2014/main" xmlns="" id="{9441AC7B-FDFF-B7EA-80AB-81299E4C8A1B}"/>
                </a:ext>
              </a:extLst>
            </p:cNvPr>
            <p:cNvSpPr/>
            <p:nvPr userDrawn="1"/>
          </p:nvSpPr>
          <p:spPr>
            <a:xfrm>
              <a:off x="587375" y="3782853"/>
              <a:ext cx="11017250" cy="2452846"/>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0" name="Rectangle 9">
              <a:extLst>
                <a:ext uri="{FF2B5EF4-FFF2-40B4-BE49-F238E27FC236}">
                  <a16:creationId xmlns:a16="http://schemas.microsoft.com/office/drawing/2014/main" xmlns="" id="{3C278148-A0BB-C425-A419-556F60508034}"/>
                </a:ext>
              </a:extLst>
            </p:cNvPr>
            <p:cNvSpPr/>
            <p:nvPr userDrawn="1"/>
          </p:nvSpPr>
          <p:spPr>
            <a:xfrm rot="5400000">
              <a:off x="6037262" y="5224463"/>
              <a:ext cx="117475" cy="1904998"/>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dirty="0">
                <a:solidFill>
                  <a:schemeClr val="tx1"/>
                </a:solidFill>
              </a:endParaRPr>
            </a:p>
          </p:txBody>
        </p:sp>
      </p:grpSp>
      <p:sp>
        <p:nvSpPr>
          <p:cNvPr id="17" name="Text Placeholder 16">
            <a:extLst>
              <a:ext uri="{FF2B5EF4-FFF2-40B4-BE49-F238E27FC236}">
                <a16:creationId xmlns:a16="http://schemas.microsoft.com/office/drawing/2014/main" xmlns="" id="{D113C14A-F91E-E368-53F3-9FC8BF33B412}"/>
              </a:ext>
            </a:extLst>
          </p:cNvPr>
          <p:cNvSpPr>
            <a:spLocks noGrp="1"/>
          </p:cNvSpPr>
          <p:nvPr>
            <p:ph type="body" sz="quarter" idx="40" hasCustomPrompt="1"/>
          </p:nvPr>
        </p:nvSpPr>
        <p:spPr>
          <a:xfrm>
            <a:off x="3814763" y="647865"/>
            <a:ext cx="48221" cy="356235"/>
          </a:xfrm>
          <a:custGeom>
            <a:avLst/>
            <a:gdLst>
              <a:gd name="connsiteX0" fmla="*/ 0 w 64295"/>
              <a:gd name="connsiteY0" fmla="*/ 0 h 474980"/>
              <a:gd name="connsiteX1" fmla="*/ 64295 w 64295"/>
              <a:gd name="connsiteY1" fmla="*/ 0 h 474980"/>
              <a:gd name="connsiteX2" fmla="*/ 64295 w 64295"/>
              <a:gd name="connsiteY2" fmla="*/ 474980 h 474980"/>
              <a:gd name="connsiteX3" fmla="*/ 0 w 64295"/>
              <a:gd name="connsiteY3" fmla="*/ 474980 h 474980"/>
            </a:gdLst>
            <a:ahLst/>
            <a:cxnLst>
              <a:cxn ang="0">
                <a:pos x="connsiteX0" y="connsiteY0"/>
              </a:cxn>
              <a:cxn ang="0">
                <a:pos x="connsiteX1" y="connsiteY1"/>
              </a:cxn>
              <a:cxn ang="0">
                <a:pos x="connsiteX2" y="connsiteY2"/>
              </a:cxn>
              <a:cxn ang="0">
                <a:pos x="connsiteX3" y="connsiteY3"/>
              </a:cxn>
            </a:cxnLst>
            <a:rect l="l" t="t" r="r" b="b"/>
            <a:pathLst>
              <a:path w="64295" h="474980">
                <a:moveTo>
                  <a:pt x="0" y="0"/>
                </a:moveTo>
                <a:lnTo>
                  <a:pt x="64295" y="0"/>
                </a:lnTo>
                <a:lnTo>
                  <a:pt x="64295" y="474980"/>
                </a:lnTo>
                <a:lnTo>
                  <a:pt x="0" y="474980"/>
                </a:lnTo>
                <a:close/>
              </a:path>
            </a:pathLst>
          </a:custGeom>
          <a:solidFill>
            <a:schemeClr val="accent3"/>
          </a:solidFill>
        </p:spPr>
        <p:txBody>
          <a:bodyPr wrap="square" tIns="0" bIns="0" anchor="ctr">
            <a:noAutofit/>
          </a:bodyPr>
          <a:lstStyle>
            <a:lvl1pPr marL="0" indent="0">
              <a:buNone/>
              <a:defRPr sz="750" b="1">
                <a:solidFill>
                  <a:schemeClr val="accent4">
                    <a:alpha val="0"/>
                  </a:schemeClr>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a:t>
            </a:r>
            <a:endParaRPr lang="en-ID" dirty="0"/>
          </a:p>
        </p:txBody>
      </p:sp>
      <p:sp>
        <p:nvSpPr>
          <p:cNvPr id="4" name="Rectangle 3">
            <a:extLst>
              <a:ext uri="{FF2B5EF4-FFF2-40B4-BE49-F238E27FC236}">
                <a16:creationId xmlns:a16="http://schemas.microsoft.com/office/drawing/2014/main" xmlns="" id="{DD6FF304-8F5A-AE9D-9F8A-073146069168}"/>
              </a:ext>
            </a:extLst>
          </p:cNvPr>
          <p:cNvSpPr/>
          <p:nvPr userDrawn="1"/>
        </p:nvSpPr>
        <p:spPr>
          <a:xfrm>
            <a:off x="0" y="438150"/>
            <a:ext cx="3814762" cy="21336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6" name="Text Placeholder 29">
            <a:extLst>
              <a:ext uri="{FF2B5EF4-FFF2-40B4-BE49-F238E27FC236}">
                <a16:creationId xmlns:a16="http://schemas.microsoft.com/office/drawing/2014/main" xmlns="" id="{F28F550A-A637-E065-107C-7C7A9E6C01FA}"/>
              </a:ext>
            </a:extLst>
          </p:cNvPr>
          <p:cNvSpPr>
            <a:spLocks noGrp="1"/>
          </p:cNvSpPr>
          <p:nvPr>
            <p:ph type="body" sz="quarter" idx="39"/>
          </p:nvPr>
        </p:nvSpPr>
        <p:spPr>
          <a:xfrm>
            <a:off x="3925189" y="647865"/>
            <a:ext cx="4778279" cy="356235"/>
          </a:xfrm>
          <a:prstGeom prst="rect">
            <a:avLst/>
          </a:prstGeom>
        </p:spPr>
        <p:txBody>
          <a:bodyPr tIns="0" bIns="0" anchor="ctr">
            <a:noAutofit/>
          </a:bodyPr>
          <a:lstStyle>
            <a:lvl1pPr marL="0" indent="0">
              <a:buNone/>
              <a:defRPr sz="1350" b="1">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2" name="Title 1">
            <a:extLst>
              <a:ext uri="{FF2B5EF4-FFF2-40B4-BE49-F238E27FC236}">
                <a16:creationId xmlns:a16="http://schemas.microsoft.com/office/drawing/2014/main" xmlns="" id="{1036477C-8D55-B4B8-85DD-DAF85A20D8C5}"/>
              </a:ext>
            </a:extLst>
          </p:cNvPr>
          <p:cNvSpPr>
            <a:spLocks noGrp="1"/>
          </p:cNvSpPr>
          <p:nvPr>
            <p:ph type="title"/>
          </p:nvPr>
        </p:nvSpPr>
        <p:spPr>
          <a:xfrm>
            <a:off x="548583" y="690563"/>
            <a:ext cx="2760400" cy="1628775"/>
          </a:xfrm>
        </p:spPr>
        <p:txBody>
          <a:bodyPr anchor="ctr">
            <a:noAutofit/>
          </a:bodyPr>
          <a:lstStyle>
            <a:lvl1pPr>
              <a:defRPr>
                <a:solidFill>
                  <a:srgbClr val="FFFFFF"/>
                </a:solidFill>
              </a:defRPr>
            </a:lvl1pPr>
          </a:lstStyle>
          <a:p>
            <a:r>
              <a:rPr lang="en-US" dirty="0"/>
              <a:t>Click to edit Master title style</a:t>
            </a:r>
            <a:endParaRPr lang="en-ID" dirty="0"/>
          </a:p>
        </p:txBody>
      </p:sp>
      <p:cxnSp>
        <p:nvCxnSpPr>
          <p:cNvPr id="16" name="Straight Connector 15">
            <a:extLst>
              <a:ext uri="{FF2B5EF4-FFF2-40B4-BE49-F238E27FC236}">
                <a16:creationId xmlns:a16="http://schemas.microsoft.com/office/drawing/2014/main" xmlns="" id="{0657BBCF-CA9E-FB2C-CA76-82D2795FF965}"/>
              </a:ext>
            </a:extLst>
          </p:cNvPr>
          <p:cNvCxnSpPr>
            <a:cxnSpLocks/>
          </p:cNvCxnSpPr>
          <p:nvPr userDrawn="1"/>
        </p:nvCxnSpPr>
        <p:spPr>
          <a:xfrm>
            <a:off x="440531" y="1004100"/>
            <a:ext cx="0" cy="100170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61" name="Text Placeholder 60">
            <a:extLst>
              <a:ext uri="{FF2B5EF4-FFF2-40B4-BE49-F238E27FC236}">
                <a16:creationId xmlns:a16="http://schemas.microsoft.com/office/drawing/2014/main" xmlns="" id="{811B2AFA-044A-C36C-021E-F07CB653D8ED}"/>
              </a:ext>
            </a:extLst>
          </p:cNvPr>
          <p:cNvSpPr>
            <a:spLocks noGrp="1"/>
          </p:cNvSpPr>
          <p:nvPr>
            <p:ph type="body" sz="quarter" idx="41" hasCustomPrompt="1"/>
          </p:nvPr>
        </p:nvSpPr>
        <p:spPr>
          <a:xfrm>
            <a:off x="3814763" y="1108876"/>
            <a:ext cx="48221" cy="356235"/>
          </a:xfrm>
          <a:custGeom>
            <a:avLst/>
            <a:gdLst>
              <a:gd name="connsiteX0" fmla="*/ 0 w 64295"/>
              <a:gd name="connsiteY0" fmla="*/ 0 h 474980"/>
              <a:gd name="connsiteX1" fmla="*/ 64295 w 64295"/>
              <a:gd name="connsiteY1" fmla="*/ 0 h 474980"/>
              <a:gd name="connsiteX2" fmla="*/ 64295 w 64295"/>
              <a:gd name="connsiteY2" fmla="*/ 474980 h 474980"/>
              <a:gd name="connsiteX3" fmla="*/ 0 w 64295"/>
              <a:gd name="connsiteY3" fmla="*/ 474980 h 474980"/>
            </a:gdLst>
            <a:ahLst/>
            <a:cxnLst>
              <a:cxn ang="0">
                <a:pos x="connsiteX0" y="connsiteY0"/>
              </a:cxn>
              <a:cxn ang="0">
                <a:pos x="connsiteX1" y="connsiteY1"/>
              </a:cxn>
              <a:cxn ang="0">
                <a:pos x="connsiteX2" y="connsiteY2"/>
              </a:cxn>
              <a:cxn ang="0">
                <a:pos x="connsiteX3" y="connsiteY3"/>
              </a:cxn>
            </a:cxnLst>
            <a:rect l="l" t="t" r="r" b="b"/>
            <a:pathLst>
              <a:path w="64295" h="474980">
                <a:moveTo>
                  <a:pt x="0" y="0"/>
                </a:moveTo>
                <a:lnTo>
                  <a:pt x="64295" y="0"/>
                </a:lnTo>
                <a:lnTo>
                  <a:pt x="64295" y="474980"/>
                </a:lnTo>
                <a:lnTo>
                  <a:pt x="0" y="474980"/>
                </a:lnTo>
                <a:close/>
              </a:path>
            </a:pathLst>
          </a:custGeom>
          <a:solidFill>
            <a:schemeClr val="accent3"/>
          </a:solidFill>
        </p:spPr>
        <p:txBody>
          <a:bodyPr wrap="square" tIns="0" bIns="0" anchor="ctr">
            <a:noAutofit/>
          </a:bodyPr>
          <a:lstStyle>
            <a:lvl1pPr marL="0" indent="0">
              <a:buNone/>
              <a:defRPr sz="750" b="1">
                <a:solidFill>
                  <a:schemeClr val="accent4">
                    <a:alpha val="0"/>
                  </a:schemeClr>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a:t>
            </a:r>
            <a:endParaRPr lang="en-ID" dirty="0"/>
          </a:p>
        </p:txBody>
      </p:sp>
      <p:sp>
        <p:nvSpPr>
          <p:cNvPr id="62" name="Text Placeholder 29">
            <a:extLst>
              <a:ext uri="{FF2B5EF4-FFF2-40B4-BE49-F238E27FC236}">
                <a16:creationId xmlns:a16="http://schemas.microsoft.com/office/drawing/2014/main" xmlns="" id="{E78C0ED6-4AAA-EFB9-FCD1-E8A57F469F17}"/>
              </a:ext>
            </a:extLst>
          </p:cNvPr>
          <p:cNvSpPr>
            <a:spLocks noGrp="1"/>
          </p:cNvSpPr>
          <p:nvPr>
            <p:ph type="body" sz="quarter" idx="42"/>
          </p:nvPr>
        </p:nvSpPr>
        <p:spPr>
          <a:xfrm>
            <a:off x="3925189" y="1108876"/>
            <a:ext cx="4778279" cy="356235"/>
          </a:xfrm>
          <a:prstGeom prst="rect">
            <a:avLst/>
          </a:prstGeom>
        </p:spPr>
        <p:txBody>
          <a:bodyPr tIns="0" bIns="0" anchor="ctr">
            <a:noAutofit/>
          </a:bodyPr>
          <a:lstStyle>
            <a:lvl1pPr marL="0" indent="0">
              <a:buNone/>
              <a:defRPr sz="1350" b="1">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63" name="Text Placeholder 62">
            <a:extLst>
              <a:ext uri="{FF2B5EF4-FFF2-40B4-BE49-F238E27FC236}">
                <a16:creationId xmlns:a16="http://schemas.microsoft.com/office/drawing/2014/main" xmlns="" id="{77561A31-0F6B-EC29-74AA-F136A20142E2}"/>
              </a:ext>
            </a:extLst>
          </p:cNvPr>
          <p:cNvSpPr>
            <a:spLocks noGrp="1"/>
          </p:cNvSpPr>
          <p:nvPr>
            <p:ph type="body" sz="quarter" idx="43" hasCustomPrompt="1"/>
          </p:nvPr>
        </p:nvSpPr>
        <p:spPr>
          <a:xfrm>
            <a:off x="3814763" y="1569887"/>
            <a:ext cx="48221" cy="356235"/>
          </a:xfrm>
          <a:custGeom>
            <a:avLst/>
            <a:gdLst>
              <a:gd name="connsiteX0" fmla="*/ 0 w 64295"/>
              <a:gd name="connsiteY0" fmla="*/ 0 h 474980"/>
              <a:gd name="connsiteX1" fmla="*/ 64295 w 64295"/>
              <a:gd name="connsiteY1" fmla="*/ 0 h 474980"/>
              <a:gd name="connsiteX2" fmla="*/ 64295 w 64295"/>
              <a:gd name="connsiteY2" fmla="*/ 474980 h 474980"/>
              <a:gd name="connsiteX3" fmla="*/ 0 w 64295"/>
              <a:gd name="connsiteY3" fmla="*/ 474980 h 474980"/>
            </a:gdLst>
            <a:ahLst/>
            <a:cxnLst>
              <a:cxn ang="0">
                <a:pos x="connsiteX0" y="connsiteY0"/>
              </a:cxn>
              <a:cxn ang="0">
                <a:pos x="connsiteX1" y="connsiteY1"/>
              </a:cxn>
              <a:cxn ang="0">
                <a:pos x="connsiteX2" y="connsiteY2"/>
              </a:cxn>
              <a:cxn ang="0">
                <a:pos x="connsiteX3" y="connsiteY3"/>
              </a:cxn>
            </a:cxnLst>
            <a:rect l="l" t="t" r="r" b="b"/>
            <a:pathLst>
              <a:path w="64295" h="474980">
                <a:moveTo>
                  <a:pt x="0" y="0"/>
                </a:moveTo>
                <a:lnTo>
                  <a:pt x="64295" y="0"/>
                </a:lnTo>
                <a:lnTo>
                  <a:pt x="64295" y="474980"/>
                </a:lnTo>
                <a:lnTo>
                  <a:pt x="0" y="474980"/>
                </a:lnTo>
                <a:close/>
              </a:path>
            </a:pathLst>
          </a:custGeom>
          <a:solidFill>
            <a:schemeClr val="accent3"/>
          </a:solidFill>
        </p:spPr>
        <p:txBody>
          <a:bodyPr wrap="square" tIns="0" bIns="0" anchor="ctr">
            <a:noAutofit/>
          </a:bodyPr>
          <a:lstStyle>
            <a:lvl1pPr marL="0" indent="0">
              <a:buNone/>
              <a:defRPr sz="750" b="1">
                <a:solidFill>
                  <a:schemeClr val="accent4">
                    <a:alpha val="0"/>
                  </a:schemeClr>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a:t>
            </a:r>
            <a:endParaRPr lang="en-ID" dirty="0"/>
          </a:p>
        </p:txBody>
      </p:sp>
      <p:sp>
        <p:nvSpPr>
          <p:cNvPr id="64" name="Text Placeholder 29">
            <a:extLst>
              <a:ext uri="{FF2B5EF4-FFF2-40B4-BE49-F238E27FC236}">
                <a16:creationId xmlns:a16="http://schemas.microsoft.com/office/drawing/2014/main" xmlns="" id="{C8C3894D-D32B-CD32-7B1E-F2C516B79D47}"/>
              </a:ext>
            </a:extLst>
          </p:cNvPr>
          <p:cNvSpPr>
            <a:spLocks noGrp="1"/>
          </p:cNvSpPr>
          <p:nvPr>
            <p:ph type="body" sz="quarter" idx="44"/>
          </p:nvPr>
        </p:nvSpPr>
        <p:spPr>
          <a:xfrm>
            <a:off x="3925189" y="1569887"/>
            <a:ext cx="4778279" cy="356235"/>
          </a:xfrm>
          <a:prstGeom prst="rect">
            <a:avLst/>
          </a:prstGeom>
        </p:spPr>
        <p:txBody>
          <a:bodyPr tIns="0" bIns="0" anchor="ctr">
            <a:noAutofit/>
          </a:bodyPr>
          <a:lstStyle>
            <a:lvl1pPr marL="0" indent="0">
              <a:buNone/>
              <a:defRPr sz="1350" b="1">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65" name="Text Placeholder 64">
            <a:extLst>
              <a:ext uri="{FF2B5EF4-FFF2-40B4-BE49-F238E27FC236}">
                <a16:creationId xmlns:a16="http://schemas.microsoft.com/office/drawing/2014/main" xmlns="" id="{95A56C3A-206F-EAD8-B5FC-BF3EA7497040}"/>
              </a:ext>
            </a:extLst>
          </p:cNvPr>
          <p:cNvSpPr>
            <a:spLocks noGrp="1"/>
          </p:cNvSpPr>
          <p:nvPr>
            <p:ph type="body" sz="quarter" idx="45" hasCustomPrompt="1"/>
          </p:nvPr>
        </p:nvSpPr>
        <p:spPr>
          <a:xfrm>
            <a:off x="3814763" y="2030897"/>
            <a:ext cx="48221" cy="356235"/>
          </a:xfrm>
          <a:custGeom>
            <a:avLst/>
            <a:gdLst>
              <a:gd name="connsiteX0" fmla="*/ 0 w 64295"/>
              <a:gd name="connsiteY0" fmla="*/ 0 h 474980"/>
              <a:gd name="connsiteX1" fmla="*/ 64295 w 64295"/>
              <a:gd name="connsiteY1" fmla="*/ 0 h 474980"/>
              <a:gd name="connsiteX2" fmla="*/ 64295 w 64295"/>
              <a:gd name="connsiteY2" fmla="*/ 474980 h 474980"/>
              <a:gd name="connsiteX3" fmla="*/ 0 w 64295"/>
              <a:gd name="connsiteY3" fmla="*/ 474980 h 474980"/>
            </a:gdLst>
            <a:ahLst/>
            <a:cxnLst>
              <a:cxn ang="0">
                <a:pos x="connsiteX0" y="connsiteY0"/>
              </a:cxn>
              <a:cxn ang="0">
                <a:pos x="connsiteX1" y="connsiteY1"/>
              </a:cxn>
              <a:cxn ang="0">
                <a:pos x="connsiteX2" y="connsiteY2"/>
              </a:cxn>
              <a:cxn ang="0">
                <a:pos x="connsiteX3" y="connsiteY3"/>
              </a:cxn>
            </a:cxnLst>
            <a:rect l="l" t="t" r="r" b="b"/>
            <a:pathLst>
              <a:path w="64295" h="474980">
                <a:moveTo>
                  <a:pt x="0" y="0"/>
                </a:moveTo>
                <a:lnTo>
                  <a:pt x="64295" y="0"/>
                </a:lnTo>
                <a:lnTo>
                  <a:pt x="64295" y="474980"/>
                </a:lnTo>
                <a:lnTo>
                  <a:pt x="0" y="474980"/>
                </a:lnTo>
                <a:close/>
              </a:path>
            </a:pathLst>
          </a:custGeom>
          <a:solidFill>
            <a:schemeClr val="accent3"/>
          </a:solidFill>
        </p:spPr>
        <p:txBody>
          <a:bodyPr wrap="square" tIns="0" bIns="0" anchor="ctr">
            <a:noAutofit/>
          </a:bodyPr>
          <a:lstStyle>
            <a:lvl1pPr marL="0" indent="0">
              <a:buNone/>
              <a:defRPr sz="750" b="1">
                <a:solidFill>
                  <a:schemeClr val="accent4">
                    <a:alpha val="0"/>
                  </a:schemeClr>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a:t>
            </a:r>
            <a:endParaRPr lang="en-ID" dirty="0"/>
          </a:p>
        </p:txBody>
      </p:sp>
      <p:sp>
        <p:nvSpPr>
          <p:cNvPr id="66" name="Text Placeholder 29">
            <a:extLst>
              <a:ext uri="{FF2B5EF4-FFF2-40B4-BE49-F238E27FC236}">
                <a16:creationId xmlns:a16="http://schemas.microsoft.com/office/drawing/2014/main" xmlns="" id="{E7964B58-8A41-D8B1-8EDB-58FCBE0AFBA6}"/>
              </a:ext>
            </a:extLst>
          </p:cNvPr>
          <p:cNvSpPr>
            <a:spLocks noGrp="1"/>
          </p:cNvSpPr>
          <p:nvPr>
            <p:ph type="body" sz="quarter" idx="46"/>
          </p:nvPr>
        </p:nvSpPr>
        <p:spPr>
          <a:xfrm>
            <a:off x="3925189" y="2030897"/>
            <a:ext cx="4778279" cy="356235"/>
          </a:xfrm>
          <a:prstGeom prst="rect">
            <a:avLst/>
          </a:prstGeom>
        </p:spPr>
        <p:txBody>
          <a:bodyPr tIns="0" bIns="0" anchor="ctr">
            <a:noAutofit/>
          </a:bodyPr>
          <a:lstStyle>
            <a:lvl1pPr marL="0" indent="0">
              <a:buNone/>
              <a:defRPr sz="1350" b="1">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9" name="Picture Placeholder 11">
            <a:extLst>
              <a:ext uri="{FF2B5EF4-FFF2-40B4-BE49-F238E27FC236}">
                <a16:creationId xmlns:a16="http://schemas.microsoft.com/office/drawing/2014/main" xmlns="" id="{7FEAEC78-CBED-438F-1CFE-067AC96B97B5}"/>
              </a:ext>
            </a:extLst>
          </p:cNvPr>
          <p:cNvSpPr>
            <a:spLocks noGrp="1"/>
          </p:cNvSpPr>
          <p:nvPr>
            <p:ph type="pic" sz="quarter" idx="10"/>
          </p:nvPr>
        </p:nvSpPr>
        <p:spPr>
          <a:xfrm>
            <a:off x="528638" y="2925246"/>
            <a:ext cx="8086725" cy="1750219"/>
          </a:xfrm>
          <a:prstGeom prst="rect">
            <a:avLst/>
          </a:prstGeom>
          <a:solidFill>
            <a:schemeClr val="accent2">
              <a:lumMod val="20000"/>
              <a:lumOff val="80000"/>
            </a:schemeClr>
          </a:solidFill>
        </p:spPr>
        <p:txBody>
          <a:bodyPr anchor="ctr">
            <a:normAutofit/>
          </a:bodyPr>
          <a:lstStyle>
            <a:lvl1pPr marL="0" indent="0" algn="ctr">
              <a:buNone/>
              <a:defRPr sz="1000"/>
            </a:lvl1pPr>
          </a:lstStyle>
          <a:p>
            <a:endParaRPr lang="en-ID" dirty="0"/>
          </a:p>
        </p:txBody>
      </p:sp>
    </p:spTree>
    <p:extLst>
      <p:ext uri="{BB962C8B-B14F-4D97-AF65-F5344CB8AC3E}">
        <p14:creationId xmlns:p14="http://schemas.microsoft.com/office/powerpoint/2010/main" val="256390083"/>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ummary S04V1">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xmlns="" id="{02F629D0-C458-5837-7293-F138A6E03543}"/>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27" name="Text Placeholder 16">
            <a:extLst>
              <a:ext uri="{FF2B5EF4-FFF2-40B4-BE49-F238E27FC236}">
                <a16:creationId xmlns:a16="http://schemas.microsoft.com/office/drawing/2014/main" xmlns="" id="{0FFB1B8D-7AAD-0B62-F76D-6964122D4631}"/>
              </a:ext>
            </a:extLst>
          </p:cNvPr>
          <p:cNvSpPr>
            <a:spLocks noGrp="1"/>
          </p:cNvSpPr>
          <p:nvPr>
            <p:ph type="body" sz="quarter" idx="41" hasCustomPrompt="1"/>
          </p:nvPr>
        </p:nvSpPr>
        <p:spPr>
          <a:xfrm>
            <a:off x="3187909" y="1623701"/>
            <a:ext cx="48221" cy="356235"/>
          </a:xfrm>
          <a:custGeom>
            <a:avLst/>
            <a:gdLst>
              <a:gd name="connsiteX0" fmla="*/ 0 w 64295"/>
              <a:gd name="connsiteY0" fmla="*/ 0 h 474980"/>
              <a:gd name="connsiteX1" fmla="*/ 64295 w 64295"/>
              <a:gd name="connsiteY1" fmla="*/ 0 h 474980"/>
              <a:gd name="connsiteX2" fmla="*/ 64295 w 64295"/>
              <a:gd name="connsiteY2" fmla="*/ 474980 h 474980"/>
              <a:gd name="connsiteX3" fmla="*/ 0 w 64295"/>
              <a:gd name="connsiteY3" fmla="*/ 474980 h 474980"/>
            </a:gdLst>
            <a:ahLst/>
            <a:cxnLst>
              <a:cxn ang="0">
                <a:pos x="connsiteX0" y="connsiteY0"/>
              </a:cxn>
              <a:cxn ang="0">
                <a:pos x="connsiteX1" y="connsiteY1"/>
              </a:cxn>
              <a:cxn ang="0">
                <a:pos x="connsiteX2" y="connsiteY2"/>
              </a:cxn>
              <a:cxn ang="0">
                <a:pos x="connsiteX3" y="connsiteY3"/>
              </a:cxn>
            </a:cxnLst>
            <a:rect l="l" t="t" r="r" b="b"/>
            <a:pathLst>
              <a:path w="64295" h="474980">
                <a:moveTo>
                  <a:pt x="0" y="0"/>
                </a:moveTo>
                <a:lnTo>
                  <a:pt x="64295" y="0"/>
                </a:lnTo>
                <a:lnTo>
                  <a:pt x="64295" y="474980"/>
                </a:lnTo>
                <a:lnTo>
                  <a:pt x="0" y="474980"/>
                </a:lnTo>
                <a:close/>
              </a:path>
            </a:pathLst>
          </a:custGeom>
          <a:solidFill>
            <a:schemeClr val="accent3"/>
          </a:solidFill>
        </p:spPr>
        <p:txBody>
          <a:bodyPr wrap="square" tIns="0" bIns="0" anchor="ctr">
            <a:noAutofit/>
          </a:bodyPr>
          <a:lstStyle>
            <a:lvl1pPr marL="0" indent="0">
              <a:buNone/>
              <a:defRPr sz="750" b="1">
                <a:solidFill>
                  <a:schemeClr val="accent4">
                    <a:alpha val="0"/>
                  </a:schemeClr>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a:t>
            </a:r>
            <a:endParaRPr lang="en-ID" dirty="0"/>
          </a:p>
        </p:txBody>
      </p:sp>
      <p:sp>
        <p:nvSpPr>
          <p:cNvPr id="28" name="Text Placeholder 29">
            <a:extLst>
              <a:ext uri="{FF2B5EF4-FFF2-40B4-BE49-F238E27FC236}">
                <a16:creationId xmlns:a16="http://schemas.microsoft.com/office/drawing/2014/main" xmlns="" id="{C8B15BD3-2A3F-B505-D2C1-0332B340314E}"/>
              </a:ext>
            </a:extLst>
          </p:cNvPr>
          <p:cNvSpPr>
            <a:spLocks noGrp="1"/>
          </p:cNvSpPr>
          <p:nvPr>
            <p:ph type="body" sz="quarter" idx="42"/>
          </p:nvPr>
        </p:nvSpPr>
        <p:spPr>
          <a:xfrm>
            <a:off x="3298334" y="1574171"/>
            <a:ext cx="5405135" cy="455295"/>
          </a:xfrm>
          <a:prstGeom prst="rect">
            <a:avLst/>
          </a:prstGeom>
        </p:spPr>
        <p:txBody>
          <a:bodyPr tIns="0" bIns="0" anchor="ctr">
            <a:noAutofit/>
          </a:bodyPr>
          <a:lstStyle>
            <a:lvl1pPr marL="0" indent="0">
              <a:buNone/>
              <a:defRPr sz="1350" b="1">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37" name="Rectangle 36">
            <a:extLst>
              <a:ext uri="{FF2B5EF4-FFF2-40B4-BE49-F238E27FC236}">
                <a16:creationId xmlns:a16="http://schemas.microsoft.com/office/drawing/2014/main" xmlns="" id="{EB6055E9-E6F7-641B-80FB-0B939D173EF4}"/>
              </a:ext>
            </a:extLst>
          </p:cNvPr>
          <p:cNvSpPr/>
          <p:nvPr userDrawn="1"/>
        </p:nvSpPr>
        <p:spPr>
          <a:xfrm>
            <a:off x="3059907" y="445022"/>
            <a:ext cx="6084093" cy="976584"/>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dirty="0">
              <a:solidFill>
                <a:schemeClr val="tx1"/>
              </a:solidFill>
            </a:endParaRPr>
          </a:p>
        </p:txBody>
      </p:sp>
      <p:sp>
        <p:nvSpPr>
          <p:cNvPr id="38" name="Title 1">
            <a:extLst>
              <a:ext uri="{FF2B5EF4-FFF2-40B4-BE49-F238E27FC236}">
                <a16:creationId xmlns:a16="http://schemas.microsoft.com/office/drawing/2014/main" xmlns="" id="{A830DC25-802B-19A0-E4B3-1D633449CFAA}"/>
              </a:ext>
            </a:extLst>
          </p:cNvPr>
          <p:cNvSpPr>
            <a:spLocks noGrp="1"/>
          </p:cNvSpPr>
          <p:nvPr>
            <p:ph type="title" hasCustomPrompt="1"/>
          </p:nvPr>
        </p:nvSpPr>
        <p:spPr>
          <a:xfrm>
            <a:off x="3298335" y="522665"/>
            <a:ext cx="5405131" cy="821298"/>
          </a:xfrm>
        </p:spPr>
        <p:txBody>
          <a:bodyPr anchor="ctr">
            <a:noAutofit/>
          </a:bodyPr>
          <a:lstStyle>
            <a:lvl1pPr>
              <a:defRPr>
                <a:solidFill>
                  <a:srgbClr val="FFFFFF"/>
                </a:solidFill>
              </a:defRPr>
            </a:lvl1pPr>
          </a:lstStyle>
          <a:p>
            <a:r>
              <a:rPr lang="en-US" dirty="0"/>
              <a:t>Click to edit Master text</a:t>
            </a:r>
            <a:endParaRPr lang="en-ID" dirty="0"/>
          </a:p>
        </p:txBody>
      </p:sp>
      <p:cxnSp>
        <p:nvCxnSpPr>
          <p:cNvPr id="39" name="Straight Connector 38">
            <a:extLst>
              <a:ext uri="{FF2B5EF4-FFF2-40B4-BE49-F238E27FC236}">
                <a16:creationId xmlns:a16="http://schemas.microsoft.com/office/drawing/2014/main" xmlns="" id="{0990EA30-774B-C58A-0F2E-BA47E1EB0D86}"/>
              </a:ext>
            </a:extLst>
          </p:cNvPr>
          <p:cNvCxnSpPr>
            <a:cxnSpLocks/>
          </p:cNvCxnSpPr>
          <p:nvPr userDrawn="1"/>
        </p:nvCxnSpPr>
        <p:spPr>
          <a:xfrm>
            <a:off x="3190283" y="522665"/>
            <a:ext cx="0" cy="821298"/>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42" name="Text Placeholder 16">
            <a:extLst>
              <a:ext uri="{FF2B5EF4-FFF2-40B4-BE49-F238E27FC236}">
                <a16:creationId xmlns:a16="http://schemas.microsoft.com/office/drawing/2014/main" xmlns="" id="{639F1C6C-BB59-58E7-1E81-91812893CE70}"/>
              </a:ext>
            </a:extLst>
          </p:cNvPr>
          <p:cNvSpPr>
            <a:spLocks noGrp="1"/>
          </p:cNvSpPr>
          <p:nvPr>
            <p:ph type="body" sz="quarter" idx="43" hasCustomPrompt="1"/>
          </p:nvPr>
        </p:nvSpPr>
        <p:spPr>
          <a:xfrm>
            <a:off x="3187909" y="2246627"/>
            <a:ext cx="48221" cy="356235"/>
          </a:xfrm>
          <a:custGeom>
            <a:avLst/>
            <a:gdLst>
              <a:gd name="connsiteX0" fmla="*/ 0 w 64295"/>
              <a:gd name="connsiteY0" fmla="*/ 0 h 474980"/>
              <a:gd name="connsiteX1" fmla="*/ 64295 w 64295"/>
              <a:gd name="connsiteY1" fmla="*/ 0 h 474980"/>
              <a:gd name="connsiteX2" fmla="*/ 64295 w 64295"/>
              <a:gd name="connsiteY2" fmla="*/ 474980 h 474980"/>
              <a:gd name="connsiteX3" fmla="*/ 0 w 64295"/>
              <a:gd name="connsiteY3" fmla="*/ 474980 h 474980"/>
            </a:gdLst>
            <a:ahLst/>
            <a:cxnLst>
              <a:cxn ang="0">
                <a:pos x="connsiteX0" y="connsiteY0"/>
              </a:cxn>
              <a:cxn ang="0">
                <a:pos x="connsiteX1" y="connsiteY1"/>
              </a:cxn>
              <a:cxn ang="0">
                <a:pos x="connsiteX2" y="connsiteY2"/>
              </a:cxn>
              <a:cxn ang="0">
                <a:pos x="connsiteX3" y="connsiteY3"/>
              </a:cxn>
            </a:cxnLst>
            <a:rect l="l" t="t" r="r" b="b"/>
            <a:pathLst>
              <a:path w="64295" h="474980">
                <a:moveTo>
                  <a:pt x="0" y="0"/>
                </a:moveTo>
                <a:lnTo>
                  <a:pt x="64295" y="0"/>
                </a:lnTo>
                <a:lnTo>
                  <a:pt x="64295" y="474980"/>
                </a:lnTo>
                <a:lnTo>
                  <a:pt x="0" y="474980"/>
                </a:lnTo>
                <a:close/>
              </a:path>
            </a:pathLst>
          </a:custGeom>
          <a:solidFill>
            <a:schemeClr val="accent3"/>
          </a:solidFill>
        </p:spPr>
        <p:txBody>
          <a:bodyPr wrap="square" tIns="0" bIns="0" anchor="ctr">
            <a:noAutofit/>
          </a:bodyPr>
          <a:lstStyle>
            <a:lvl1pPr marL="0" indent="0">
              <a:buNone/>
              <a:defRPr sz="750" b="1">
                <a:solidFill>
                  <a:schemeClr val="accent4">
                    <a:alpha val="0"/>
                  </a:schemeClr>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a:t>
            </a:r>
            <a:endParaRPr lang="en-ID" dirty="0"/>
          </a:p>
        </p:txBody>
      </p:sp>
      <p:sp>
        <p:nvSpPr>
          <p:cNvPr id="43" name="Text Placeholder 29">
            <a:extLst>
              <a:ext uri="{FF2B5EF4-FFF2-40B4-BE49-F238E27FC236}">
                <a16:creationId xmlns:a16="http://schemas.microsoft.com/office/drawing/2014/main" xmlns="" id="{2527CCD0-482E-202A-43B0-D766A243E650}"/>
              </a:ext>
            </a:extLst>
          </p:cNvPr>
          <p:cNvSpPr>
            <a:spLocks noGrp="1"/>
          </p:cNvSpPr>
          <p:nvPr>
            <p:ph type="body" sz="quarter" idx="44"/>
          </p:nvPr>
        </p:nvSpPr>
        <p:spPr>
          <a:xfrm>
            <a:off x="3298334" y="2197097"/>
            <a:ext cx="5405135" cy="455295"/>
          </a:xfrm>
          <a:prstGeom prst="rect">
            <a:avLst/>
          </a:prstGeom>
        </p:spPr>
        <p:txBody>
          <a:bodyPr tIns="0" bIns="0" anchor="ctr">
            <a:noAutofit/>
          </a:bodyPr>
          <a:lstStyle>
            <a:lvl1pPr marL="0" indent="0">
              <a:buNone/>
              <a:defRPr sz="1350" b="1">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44" name="Text Placeholder 16">
            <a:extLst>
              <a:ext uri="{FF2B5EF4-FFF2-40B4-BE49-F238E27FC236}">
                <a16:creationId xmlns:a16="http://schemas.microsoft.com/office/drawing/2014/main" xmlns="" id="{74587298-4FAA-6464-EA9C-B59BE403C60E}"/>
              </a:ext>
            </a:extLst>
          </p:cNvPr>
          <p:cNvSpPr>
            <a:spLocks noGrp="1"/>
          </p:cNvSpPr>
          <p:nvPr>
            <p:ph type="body" sz="quarter" idx="45" hasCustomPrompt="1"/>
          </p:nvPr>
        </p:nvSpPr>
        <p:spPr>
          <a:xfrm>
            <a:off x="3187909" y="2869553"/>
            <a:ext cx="48221" cy="356235"/>
          </a:xfrm>
          <a:custGeom>
            <a:avLst/>
            <a:gdLst>
              <a:gd name="connsiteX0" fmla="*/ 0 w 64295"/>
              <a:gd name="connsiteY0" fmla="*/ 0 h 474980"/>
              <a:gd name="connsiteX1" fmla="*/ 64295 w 64295"/>
              <a:gd name="connsiteY1" fmla="*/ 0 h 474980"/>
              <a:gd name="connsiteX2" fmla="*/ 64295 w 64295"/>
              <a:gd name="connsiteY2" fmla="*/ 474980 h 474980"/>
              <a:gd name="connsiteX3" fmla="*/ 0 w 64295"/>
              <a:gd name="connsiteY3" fmla="*/ 474980 h 474980"/>
            </a:gdLst>
            <a:ahLst/>
            <a:cxnLst>
              <a:cxn ang="0">
                <a:pos x="connsiteX0" y="connsiteY0"/>
              </a:cxn>
              <a:cxn ang="0">
                <a:pos x="connsiteX1" y="connsiteY1"/>
              </a:cxn>
              <a:cxn ang="0">
                <a:pos x="connsiteX2" y="connsiteY2"/>
              </a:cxn>
              <a:cxn ang="0">
                <a:pos x="connsiteX3" y="connsiteY3"/>
              </a:cxn>
            </a:cxnLst>
            <a:rect l="l" t="t" r="r" b="b"/>
            <a:pathLst>
              <a:path w="64295" h="474980">
                <a:moveTo>
                  <a:pt x="0" y="0"/>
                </a:moveTo>
                <a:lnTo>
                  <a:pt x="64295" y="0"/>
                </a:lnTo>
                <a:lnTo>
                  <a:pt x="64295" y="474980"/>
                </a:lnTo>
                <a:lnTo>
                  <a:pt x="0" y="474980"/>
                </a:lnTo>
                <a:close/>
              </a:path>
            </a:pathLst>
          </a:custGeom>
          <a:solidFill>
            <a:schemeClr val="accent3"/>
          </a:solidFill>
        </p:spPr>
        <p:txBody>
          <a:bodyPr wrap="square" tIns="0" bIns="0" anchor="ctr">
            <a:noAutofit/>
          </a:bodyPr>
          <a:lstStyle>
            <a:lvl1pPr marL="0" indent="0">
              <a:buNone/>
              <a:defRPr sz="750" b="1">
                <a:solidFill>
                  <a:schemeClr val="accent4">
                    <a:alpha val="0"/>
                  </a:schemeClr>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a:t>
            </a:r>
            <a:endParaRPr lang="en-ID" dirty="0"/>
          </a:p>
        </p:txBody>
      </p:sp>
      <p:sp>
        <p:nvSpPr>
          <p:cNvPr id="45" name="Text Placeholder 29">
            <a:extLst>
              <a:ext uri="{FF2B5EF4-FFF2-40B4-BE49-F238E27FC236}">
                <a16:creationId xmlns:a16="http://schemas.microsoft.com/office/drawing/2014/main" xmlns="" id="{81B86203-E913-D3E3-6642-EF37EB507949}"/>
              </a:ext>
            </a:extLst>
          </p:cNvPr>
          <p:cNvSpPr>
            <a:spLocks noGrp="1"/>
          </p:cNvSpPr>
          <p:nvPr>
            <p:ph type="body" sz="quarter" idx="46"/>
          </p:nvPr>
        </p:nvSpPr>
        <p:spPr>
          <a:xfrm>
            <a:off x="3298334" y="2820023"/>
            <a:ext cx="5405135" cy="455295"/>
          </a:xfrm>
          <a:prstGeom prst="rect">
            <a:avLst/>
          </a:prstGeom>
        </p:spPr>
        <p:txBody>
          <a:bodyPr tIns="0" bIns="0" anchor="ctr">
            <a:noAutofit/>
          </a:bodyPr>
          <a:lstStyle>
            <a:lvl1pPr marL="0" indent="0">
              <a:buNone/>
              <a:defRPr sz="1350" b="1">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46" name="Text Placeholder 16">
            <a:extLst>
              <a:ext uri="{FF2B5EF4-FFF2-40B4-BE49-F238E27FC236}">
                <a16:creationId xmlns:a16="http://schemas.microsoft.com/office/drawing/2014/main" xmlns="" id="{E15B20AD-6668-A82D-9445-5A496E722FCD}"/>
              </a:ext>
            </a:extLst>
          </p:cNvPr>
          <p:cNvSpPr>
            <a:spLocks noGrp="1"/>
          </p:cNvSpPr>
          <p:nvPr>
            <p:ph type="body" sz="quarter" idx="47" hasCustomPrompt="1"/>
          </p:nvPr>
        </p:nvSpPr>
        <p:spPr>
          <a:xfrm>
            <a:off x="3187909" y="3492479"/>
            <a:ext cx="48221" cy="356235"/>
          </a:xfrm>
          <a:custGeom>
            <a:avLst/>
            <a:gdLst>
              <a:gd name="connsiteX0" fmla="*/ 0 w 64295"/>
              <a:gd name="connsiteY0" fmla="*/ 0 h 474980"/>
              <a:gd name="connsiteX1" fmla="*/ 64295 w 64295"/>
              <a:gd name="connsiteY1" fmla="*/ 0 h 474980"/>
              <a:gd name="connsiteX2" fmla="*/ 64295 w 64295"/>
              <a:gd name="connsiteY2" fmla="*/ 474980 h 474980"/>
              <a:gd name="connsiteX3" fmla="*/ 0 w 64295"/>
              <a:gd name="connsiteY3" fmla="*/ 474980 h 474980"/>
            </a:gdLst>
            <a:ahLst/>
            <a:cxnLst>
              <a:cxn ang="0">
                <a:pos x="connsiteX0" y="connsiteY0"/>
              </a:cxn>
              <a:cxn ang="0">
                <a:pos x="connsiteX1" y="connsiteY1"/>
              </a:cxn>
              <a:cxn ang="0">
                <a:pos x="connsiteX2" y="connsiteY2"/>
              </a:cxn>
              <a:cxn ang="0">
                <a:pos x="connsiteX3" y="connsiteY3"/>
              </a:cxn>
            </a:cxnLst>
            <a:rect l="l" t="t" r="r" b="b"/>
            <a:pathLst>
              <a:path w="64295" h="474980">
                <a:moveTo>
                  <a:pt x="0" y="0"/>
                </a:moveTo>
                <a:lnTo>
                  <a:pt x="64295" y="0"/>
                </a:lnTo>
                <a:lnTo>
                  <a:pt x="64295" y="474980"/>
                </a:lnTo>
                <a:lnTo>
                  <a:pt x="0" y="474980"/>
                </a:lnTo>
                <a:close/>
              </a:path>
            </a:pathLst>
          </a:custGeom>
          <a:solidFill>
            <a:schemeClr val="accent3"/>
          </a:solidFill>
        </p:spPr>
        <p:txBody>
          <a:bodyPr wrap="square" tIns="0" bIns="0" anchor="ctr">
            <a:noAutofit/>
          </a:bodyPr>
          <a:lstStyle>
            <a:lvl1pPr marL="0" indent="0">
              <a:buNone/>
              <a:defRPr sz="750" b="1">
                <a:solidFill>
                  <a:schemeClr val="accent4">
                    <a:alpha val="0"/>
                  </a:schemeClr>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a:t>
            </a:r>
            <a:endParaRPr lang="en-ID" dirty="0"/>
          </a:p>
        </p:txBody>
      </p:sp>
      <p:sp>
        <p:nvSpPr>
          <p:cNvPr id="47" name="Text Placeholder 29">
            <a:extLst>
              <a:ext uri="{FF2B5EF4-FFF2-40B4-BE49-F238E27FC236}">
                <a16:creationId xmlns:a16="http://schemas.microsoft.com/office/drawing/2014/main" xmlns="" id="{D66A7128-1B7C-EA25-B14F-427F785C99E9}"/>
              </a:ext>
            </a:extLst>
          </p:cNvPr>
          <p:cNvSpPr>
            <a:spLocks noGrp="1"/>
          </p:cNvSpPr>
          <p:nvPr>
            <p:ph type="body" sz="quarter" idx="48"/>
          </p:nvPr>
        </p:nvSpPr>
        <p:spPr>
          <a:xfrm>
            <a:off x="3298334" y="3442949"/>
            <a:ext cx="5405135" cy="455295"/>
          </a:xfrm>
          <a:prstGeom prst="rect">
            <a:avLst/>
          </a:prstGeom>
        </p:spPr>
        <p:txBody>
          <a:bodyPr tIns="0" bIns="0" anchor="ctr">
            <a:noAutofit/>
          </a:bodyPr>
          <a:lstStyle>
            <a:lvl1pPr marL="0" indent="0">
              <a:buNone/>
              <a:defRPr sz="1350" b="1">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48" name="Text Placeholder 16">
            <a:extLst>
              <a:ext uri="{FF2B5EF4-FFF2-40B4-BE49-F238E27FC236}">
                <a16:creationId xmlns:a16="http://schemas.microsoft.com/office/drawing/2014/main" xmlns="" id="{2DC4498E-5031-CDF7-F1A6-A4EF750AEAA2}"/>
              </a:ext>
            </a:extLst>
          </p:cNvPr>
          <p:cNvSpPr>
            <a:spLocks noGrp="1"/>
          </p:cNvSpPr>
          <p:nvPr>
            <p:ph type="body" sz="quarter" idx="49" hasCustomPrompt="1"/>
          </p:nvPr>
        </p:nvSpPr>
        <p:spPr>
          <a:xfrm>
            <a:off x="3187909" y="4115405"/>
            <a:ext cx="48221" cy="356235"/>
          </a:xfrm>
          <a:custGeom>
            <a:avLst/>
            <a:gdLst>
              <a:gd name="connsiteX0" fmla="*/ 0 w 64295"/>
              <a:gd name="connsiteY0" fmla="*/ 0 h 474980"/>
              <a:gd name="connsiteX1" fmla="*/ 64295 w 64295"/>
              <a:gd name="connsiteY1" fmla="*/ 0 h 474980"/>
              <a:gd name="connsiteX2" fmla="*/ 64295 w 64295"/>
              <a:gd name="connsiteY2" fmla="*/ 474980 h 474980"/>
              <a:gd name="connsiteX3" fmla="*/ 0 w 64295"/>
              <a:gd name="connsiteY3" fmla="*/ 474980 h 474980"/>
            </a:gdLst>
            <a:ahLst/>
            <a:cxnLst>
              <a:cxn ang="0">
                <a:pos x="connsiteX0" y="connsiteY0"/>
              </a:cxn>
              <a:cxn ang="0">
                <a:pos x="connsiteX1" y="connsiteY1"/>
              </a:cxn>
              <a:cxn ang="0">
                <a:pos x="connsiteX2" y="connsiteY2"/>
              </a:cxn>
              <a:cxn ang="0">
                <a:pos x="connsiteX3" y="connsiteY3"/>
              </a:cxn>
            </a:cxnLst>
            <a:rect l="l" t="t" r="r" b="b"/>
            <a:pathLst>
              <a:path w="64295" h="474980">
                <a:moveTo>
                  <a:pt x="0" y="0"/>
                </a:moveTo>
                <a:lnTo>
                  <a:pt x="64295" y="0"/>
                </a:lnTo>
                <a:lnTo>
                  <a:pt x="64295" y="474980"/>
                </a:lnTo>
                <a:lnTo>
                  <a:pt x="0" y="474980"/>
                </a:lnTo>
                <a:close/>
              </a:path>
            </a:pathLst>
          </a:custGeom>
          <a:solidFill>
            <a:schemeClr val="accent3"/>
          </a:solidFill>
        </p:spPr>
        <p:txBody>
          <a:bodyPr wrap="square" tIns="0" bIns="0" anchor="ctr">
            <a:noAutofit/>
          </a:bodyPr>
          <a:lstStyle>
            <a:lvl1pPr marL="0" indent="0">
              <a:buNone/>
              <a:defRPr sz="750" b="1">
                <a:solidFill>
                  <a:schemeClr val="accent4">
                    <a:alpha val="0"/>
                  </a:schemeClr>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a:t>
            </a:r>
            <a:endParaRPr lang="en-ID" dirty="0"/>
          </a:p>
        </p:txBody>
      </p:sp>
      <p:sp>
        <p:nvSpPr>
          <p:cNvPr id="49" name="Text Placeholder 29">
            <a:extLst>
              <a:ext uri="{FF2B5EF4-FFF2-40B4-BE49-F238E27FC236}">
                <a16:creationId xmlns:a16="http://schemas.microsoft.com/office/drawing/2014/main" xmlns="" id="{CA641483-D5A7-E85B-23E4-88F7A9E459A2}"/>
              </a:ext>
            </a:extLst>
          </p:cNvPr>
          <p:cNvSpPr>
            <a:spLocks noGrp="1"/>
          </p:cNvSpPr>
          <p:nvPr>
            <p:ph type="body" sz="quarter" idx="50"/>
          </p:nvPr>
        </p:nvSpPr>
        <p:spPr>
          <a:xfrm>
            <a:off x="3298334" y="4065875"/>
            <a:ext cx="5405135" cy="455295"/>
          </a:xfrm>
          <a:prstGeom prst="rect">
            <a:avLst/>
          </a:prstGeom>
        </p:spPr>
        <p:txBody>
          <a:bodyPr tIns="0" bIns="0" anchor="ctr">
            <a:noAutofit/>
          </a:bodyPr>
          <a:lstStyle>
            <a:lvl1pPr marL="0" indent="0">
              <a:buNone/>
              <a:defRPr sz="1350" b="1">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51" name="Rectangle 50">
            <a:extLst>
              <a:ext uri="{FF2B5EF4-FFF2-40B4-BE49-F238E27FC236}">
                <a16:creationId xmlns:a16="http://schemas.microsoft.com/office/drawing/2014/main" xmlns="" id="{2CF29C0E-E389-C3AB-7738-A08CB4F74F41}"/>
              </a:ext>
            </a:extLst>
          </p:cNvPr>
          <p:cNvSpPr/>
          <p:nvPr userDrawn="1"/>
        </p:nvSpPr>
        <p:spPr>
          <a:xfrm>
            <a:off x="-1" y="438150"/>
            <a:ext cx="2747374" cy="408302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dirty="0">
              <a:solidFill>
                <a:schemeClr val="tx1"/>
              </a:solidFill>
            </a:endParaRPr>
          </a:p>
        </p:txBody>
      </p:sp>
      <p:sp>
        <p:nvSpPr>
          <p:cNvPr id="53" name="Picture Placeholder 11">
            <a:extLst>
              <a:ext uri="{FF2B5EF4-FFF2-40B4-BE49-F238E27FC236}">
                <a16:creationId xmlns:a16="http://schemas.microsoft.com/office/drawing/2014/main" xmlns="" id="{9B208A22-0813-6CAE-ECAB-29C5A41BE16F}"/>
              </a:ext>
            </a:extLst>
          </p:cNvPr>
          <p:cNvSpPr>
            <a:spLocks noGrp="1"/>
          </p:cNvSpPr>
          <p:nvPr>
            <p:ph type="pic" sz="quarter" idx="10"/>
          </p:nvPr>
        </p:nvSpPr>
        <p:spPr>
          <a:xfrm>
            <a:off x="-1" y="526237"/>
            <a:ext cx="2659267" cy="3906826"/>
          </a:xfrm>
          <a:prstGeom prst="rect">
            <a:avLst/>
          </a:prstGeom>
          <a:solidFill>
            <a:schemeClr val="accent2">
              <a:lumMod val="20000"/>
              <a:lumOff val="80000"/>
            </a:schemeClr>
          </a:solidFill>
        </p:spPr>
        <p:txBody>
          <a:bodyPr anchor="ctr">
            <a:normAutofit/>
          </a:bodyPr>
          <a:lstStyle>
            <a:lvl1pPr marL="0" indent="0" algn="ctr">
              <a:buNone/>
              <a:defRPr sz="1000">
                <a:solidFill>
                  <a:schemeClr val="tx1"/>
                </a:solidFill>
              </a:defRPr>
            </a:lvl1pPr>
          </a:lstStyle>
          <a:p>
            <a:endParaRPr lang="en-ID" dirty="0"/>
          </a:p>
        </p:txBody>
      </p:sp>
      <p:sp>
        <p:nvSpPr>
          <p:cNvPr id="54" name="Rectangle 53">
            <a:extLst>
              <a:ext uri="{FF2B5EF4-FFF2-40B4-BE49-F238E27FC236}">
                <a16:creationId xmlns:a16="http://schemas.microsoft.com/office/drawing/2014/main" xmlns="" id="{21DA9EEE-E688-859F-C090-FAA63706DA41}"/>
              </a:ext>
            </a:extLst>
          </p:cNvPr>
          <p:cNvSpPr/>
          <p:nvPr userDrawn="1"/>
        </p:nvSpPr>
        <p:spPr>
          <a:xfrm>
            <a:off x="2659267" y="1857376"/>
            <a:ext cx="88106" cy="1428749"/>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dirty="0">
              <a:solidFill>
                <a:schemeClr val="tx1"/>
              </a:solidFill>
            </a:endParaRPr>
          </a:p>
        </p:txBody>
      </p:sp>
    </p:spTree>
    <p:extLst>
      <p:ext uri="{BB962C8B-B14F-4D97-AF65-F5344CB8AC3E}">
        <p14:creationId xmlns:p14="http://schemas.microsoft.com/office/powerpoint/2010/main" val="3822945649"/>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ummary S04V2">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xmlns="" id="{19CEAA4E-B705-960C-3B8A-ACA29F19181D}"/>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27" name="Text Placeholder 16">
            <a:extLst>
              <a:ext uri="{FF2B5EF4-FFF2-40B4-BE49-F238E27FC236}">
                <a16:creationId xmlns:a16="http://schemas.microsoft.com/office/drawing/2014/main" xmlns="" id="{0FFB1B8D-7AAD-0B62-F76D-6964122D4631}"/>
              </a:ext>
            </a:extLst>
          </p:cNvPr>
          <p:cNvSpPr>
            <a:spLocks noGrp="1"/>
          </p:cNvSpPr>
          <p:nvPr>
            <p:ph type="body" sz="quarter" idx="41" hasCustomPrompt="1"/>
          </p:nvPr>
        </p:nvSpPr>
        <p:spPr>
          <a:xfrm>
            <a:off x="678959" y="1568143"/>
            <a:ext cx="48221" cy="356235"/>
          </a:xfrm>
          <a:custGeom>
            <a:avLst/>
            <a:gdLst>
              <a:gd name="connsiteX0" fmla="*/ 0 w 64295"/>
              <a:gd name="connsiteY0" fmla="*/ 0 h 474980"/>
              <a:gd name="connsiteX1" fmla="*/ 64295 w 64295"/>
              <a:gd name="connsiteY1" fmla="*/ 0 h 474980"/>
              <a:gd name="connsiteX2" fmla="*/ 64295 w 64295"/>
              <a:gd name="connsiteY2" fmla="*/ 474980 h 474980"/>
              <a:gd name="connsiteX3" fmla="*/ 0 w 64295"/>
              <a:gd name="connsiteY3" fmla="*/ 474980 h 474980"/>
            </a:gdLst>
            <a:ahLst/>
            <a:cxnLst>
              <a:cxn ang="0">
                <a:pos x="connsiteX0" y="connsiteY0"/>
              </a:cxn>
              <a:cxn ang="0">
                <a:pos x="connsiteX1" y="connsiteY1"/>
              </a:cxn>
              <a:cxn ang="0">
                <a:pos x="connsiteX2" y="connsiteY2"/>
              </a:cxn>
              <a:cxn ang="0">
                <a:pos x="connsiteX3" y="connsiteY3"/>
              </a:cxn>
            </a:cxnLst>
            <a:rect l="l" t="t" r="r" b="b"/>
            <a:pathLst>
              <a:path w="64295" h="474980">
                <a:moveTo>
                  <a:pt x="0" y="0"/>
                </a:moveTo>
                <a:lnTo>
                  <a:pt x="64295" y="0"/>
                </a:lnTo>
                <a:lnTo>
                  <a:pt x="64295" y="474980"/>
                </a:lnTo>
                <a:lnTo>
                  <a:pt x="0" y="474980"/>
                </a:lnTo>
                <a:close/>
              </a:path>
            </a:pathLst>
          </a:custGeom>
          <a:solidFill>
            <a:schemeClr val="accent3"/>
          </a:solidFill>
        </p:spPr>
        <p:txBody>
          <a:bodyPr wrap="square" tIns="0" bIns="0" anchor="ctr">
            <a:noAutofit/>
          </a:bodyPr>
          <a:lstStyle>
            <a:lvl1pPr marL="0" indent="0">
              <a:buNone/>
              <a:defRPr sz="750" b="1">
                <a:solidFill>
                  <a:schemeClr val="accent4">
                    <a:alpha val="0"/>
                  </a:schemeClr>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a:t>
            </a:r>
            <a:endParaRPr lang="en-ID" dirty="0"/>
          </a:p>
        </p:txBody>
      </p:sp>
      <p:sp>
        <p:nvSpPr>
          <p:cNvPr id="28" name="Text Placeholder 29">
            <a:extLst>
              <a:ext uri="{FF2B5EF4-FFF2-40B4-BE49-F238E27FC236}">
                <a16:creationId xmlns:a16="http://schemas.microsoft.com/office/drawing/2014/main" xmlns="" id="{C8B15BD3-2A3F-B505-D2C1-0332B340314E}"/>
              </a:ext>
            </a:extLst>
          </p:cNvPr>
          <p:cNvSpPr>
            <a:spLocks noGrp="1"/>
          </p:cNvSpPr>
          <p:nvPr>
            <p:ph type="body" sz="quarter" idx="42"/>
          </p:nvPr>
        </p:nvSpPr>
        <p:spPr>
          <a:xfrm>
            <a:off x="789385" y="1518613"/>
            <a:ext cx="7914084" cy="455295"/>
          </a:xfrm>
          <a:prstGeom prst="rect">
            <a:avLst/>
          </a:prstGeom>
        </p:spPr>
        <p:txBody>
          <a:bodyPr tIns="0" bIns="0" anchor="ctr">
            <a:noAutofit/>
          </a:bodyPr>
          <a:lstStyle>
            <a:lvl1pPr marL="0" indent="0">
              <a:buNone/>
              <a:defRPr sz="1350" b="1">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37" name="Rectangle 36">
            <a:extLst>
              <a:ext uri="{FF2B5EF4-FFF2-40B4-BE49-F238E27FC236}">
                <a16:creationId xmlns:a16="http://schemas.microsoft.com/office/drawing/2014/main" xmlns="" id="{EB6055E9-E6F7-641B-80FB-0B939D173EF4}"/>
              </a:ext>
            </a:extLst>
          </p:cNvPr>
          <p:cNvSpPr/>
          <p:nvPr userDrawn="1"/>
        </p:nvSpPr>
        <p:spPr>
          <a:xfrm>
            <a:off x="440531" y="445022"/>
            <a:ext cx="8703469" cy="800234"/>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dirty="0">
              <a:solidFill>
                <a:schemeClr val="tx1"/>
              </a:solidFill>
            </a:endParaRPr>
          </a:p>
        </p:txBody>
      </p:sp>
      <p:sp>
        <p:nvSpPr>
          <p:cNvPr id="38" name="Title 1">
            <a:extLst>
              <a:ext uri="{FF2B5EF4-FFF2-40B4-BE49-F238E27FC236}">
                <a16:creationId xmlns:a16="http://schemas.microsoft.com/office/drawing/2014/main" xmlns="" id="{A830DC25-802B-19A0-E4B3-1D633449CFAA}"/>
              </a:ext>
            </a:extLst>
          </p:cNvPr>
          <p:cNvSpPr>
            <a:spLocks noGrp="1"/>
          </p:cNvSpPr>
          <p:nvPr>
            <p:ph type="title" hasCustomPrompt="1"/>
          </p:nvPr>
        </p:nvSpPr>
        <p:spPr>
          <a:xfrm>
            <a:off x="678959" y="508645"/>
            <a:ext cx="8024510" cy="672989"/>
          </a:xfrm>
        </p:spPr>
        <p:txBody>
          <a:bodyPr anchor="ctr">
            <a:noAutofit/>
          </a:bodyPr>
          <a:lstStyle>
            <a:lvl1pPr>
              <a:defRPr>
                <a:solidFill>
                  <a:srgbClr val="FFFFFF"/>
                </a:solidFill>
              </a:defRPr>
            </a:lvl1pPr>
          </a:lstStyle>
          <a:p>
            <a:r>
              <a:rPr lang="en-US" dirty="0"/>
              <a:t>Click to edit Master text</a:t>
            </a:r>
            <a:endParaRPr lang="en-ID" dirty="0"/>
          </a:p>
        </p:txBody>
      </p:sp>
      <p:cxnSp>
        <p:nvCxnSpPr>
          <p:cNvPr id="39" name="Straight Connector 38">
            <a:extLst>
              <a:ext uri="{FF2B5EF4-FFF2-40B4-BE49-F238E27FC236}">
                <a16:creationId xmlns:a16="http://schemas.microsoft.com/office/drawing/2014/main" xmlns="" id="{0990EA30-774B-C58A-0F2E-BA47E1EB0D86}"/>
              </a:ext>
            </a:extLst>
          </p:cNvPr>
          <p:cNvCxnSpPr>
            <a:cxnSpLocks/>
          </p:cNvCxnSpPr>
          <p:nvPr userDrawn="1"/>
        </p:nvCxnSpPr>
        <p:spPr>
          <a:xfrm>
            <a:off x="570908" y="508645"/>
            <a:ext cx="0" cy="672989"/>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42" name="Text Placeholder 16">
            <a:extLst>
              <a:ext uri="{FF2B5EF4-FFF2-40B4-BE49-F238E27FC236}">
                <a16:creationId xmlns:a16="http://schemas.microsoft.com/office/drawing/2014/main" xmlns="" id="{639F1C6C-BB59-58E7-1E81-91812893CE70}"/>
              </a:ext>
            </a:extLst>
          </p:cNvPr>
          <p:cNvSpPr>
            <a:spLocks noGrp="1"/>
          </p:cNvSpPr>
          <p:nvPr>
            <p:ph type="body" sz="quarter" idx="43" hasCustomPrompt="1"/>
          </p:nvPr>
        </p:nvSpPr>
        <p:spPr>
          <a:xfrm>
            <a:off x="678959" y="2191069"/>
            <a:ext cx="48221" cy="356235"/>
          </a:xfrm>
          <a:custGeom>
            <a:avLst/>
            <a:gdLst>
              <a:gd name="connsiteX0" fmla="*/ 0 w 64295"/>
              <a:gd name="connsiteY0" fmla="*/ 0 h 474980"/>
              <a:gd name="connsiteX1" fmla="*/ 64295 w 64295"/>
              <a:gd name="connsiteY1" fmla="*/ 0 h 474980"/>
              <a:gd name="connsiteX2" fmla="*/ 64295 w 64295"/>
              <a:gd name="connsiteY2" fmla="*/ 474980 h 474980"/>
              <a:gd name="connsiteX3" fmla="*/ 0 w 64295"/>
              <a:gd name="connsiteY3" fmla="*/ 474980 h 474980"/>
            </a:gdLst>
            <a:ahLst/>
            <a:cxnLst>
              <a:cxn ang="0">
                <a:pos x="connsiteX0" y="connsiteY0"/>
              </a:cxn>
              <a:cxn ang="0">
                <a:pos x="connsiteX1" y="connsiteY1"/>
              </a:cxn>
              <a:cxn ang="0">
                <a:pos x="connsiteX2" y="connsiteY2"/>
              </a:cxn>
              <a:cxn ang="0">
                <a:pos x="connsiteX3" y="connsiteY3"/>
              </a:cxn>
            </a:cxnLst>
            <a:rect l="l" t="t" r="r" b="b"/>
            <a:pathLst>
              <a:path w="64295" h="474980">
                <a:moveTo>
                  <a:pt x="0" y="0"/>
                </a:moveTo>
                <a:lnTo>
                  <a:pt x="64295" y="0"/>
                </a:lnTo>
                <a:lnTo>
                  <a:pt x="64295" y="474980"/>
                </a:lnTo>
                <a:lnTo>
                  <a:pt x="0" y="474980"/>
                </a:lnTo>
                <a:close/>
              </a:path>
            </a:pathLst>
          </a:custGeom>
          <a:solidFill>
            <a:schemeClr val="accent3"/>
          </a:solidFill>
        </p:spPr>
        <p:txBody>
          <a:bodyPr wrap="square" tIns="0" bIns="0" anchor="ctr">
            <a:noAutofit/>
          </a:bodyPr>
          <a:lstStyle>
            <a:lvl1pPr marL="0" indent="0">
              <a:buNone/>
              <a:defRPr sz="750" b="1">
                <a:solidFill>
                  <a:schemeClr val="accent4">
                    <a:alpha val="0"/>
                  </a:schemeClr>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a:t>
            </a:r>
            <a:endParaRPr lang="en-ID" dirty="0"/>
          </a:p>
        </p:txBody>
      </p:sp>
      <p:sp>
        <p:nvSpPr>
          <p:cNvPr id="43" name="Text Placeholder 29">
            <a:extLst>
              <a:ext uri="{FF2B5EF4-FFF2-40B4-BE49-F238E27FC236}">
                <a16:creationId xmlns:a16="http://schemas.microsoft.com/office/drawing/2014/main" xmlns="" id="{2527CCD0-482E-202A-43B0-D766A243E650}"/>
              </a:ext>
            </a:extLst>
          </p:cNvPr>
          <p:cNvSpPr>
            <a:spLocks noGrp="1"/>
          </p:cNvSpPr>
          <p:nvPr>
            <p:ph type="body" sz="quarter" idx="44"/>
          </p:nvPr>
        </p:nvSpPr>
        <p:spPr>
          <a:xfrm>
            <a:off x="789385" y="2141539"/>
            <a:ext cx="7914084" cy="455295"/>
          </a:xfrm>
          <a:prstGeom prst="rect">
            <a:avLst/>
          </a:prstGeom>
        </p:spPr>
        <p:txBody>
          <a:bodyPr tIns="0" bIns="0" anchor="ctr">
            <a:noAutofit/>
          </a:bodyPr>
          <a:lstStyle>
            <a:lvl1pPr marL="0" indent="0">
              <a:buNone/>
              <a:defRPr sz="1350" b="1">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44" name="Text Placeholder 16">
            <a:extLst>
              <a:ext uri="{FF2B5EF4-FFF2-40B4-BE49-F238E27FC236}">
                <a16:creationId xmlns:a16="http://schemas.microsoft.com/office/drawing/2014/main" xmlns="" id="{74587298-4FAA-6464-EA9C-B59BE403C60E}"/>
              </a:ext>
            </a:extLst>
          </p:cNvPr>
          <p:cNvSpPr>
            <a:spLocks noGrp="1"/>
          </p:cNvSpPr>
          <p:nvPr>
            <p:ph type="body" sz="quarter" idx="45" hasCustomPrompt="1"/>
          </p:nvPr>
        </p:nvSpPr>
        <p:spPr>
          <a:xfrm>
            <a:off x="678959" y="2813995"/>
            <a:ext cx="48221" cy="356235"/>
          </a:xfrm>
          <a:custGeom>
            <a:avLst/>
            <a:gdLst>
              <a:gd name="connsiteX0" fmla="*/ 0 w 64295"/>
              <a:gd name="connsiteY0" fmla="*/ 0 h 474980"/>
              <a:gd name="connsiteX1" fmla="*/ 64295 w 64295"/>
              <a:gd name="connsiteY1" fmla="*/ 0 h 474980"/>
              <a:gd name="connsiteX2" fmla="*/ 64295 w 64295"/>
              <a:gd name="connsiteY2" fmla="*/ 474980 h 474980"/>
              <a:gd name="connsiteX3" fmla="*/ 0 w 64295"/>
              <a:gd name="connsiteY3" fmla="*/ 474980 h 474980"/>
            </a:gdLst>
            <a:ahLst/>
            <a:cxnLst>
              <a:cxn ang="0">
                <a:pos x="connsiteX0" y="connsiteY0"/>
              </a:cxn>
              <a:cxn ang="0">
                <a:pos x="connsiteX1" y="connsiteY1"/>
              </a:cxn>
              <a:cxn ang="0">
                <a:pos x="connsiteX2" y="connsiteY2"/>
              </a:cxn>
              <a:cxn ang="0">
                <a:pos x="connsiteX3" y="connsiteY3"/>
              </a:cxn>
            </a:cxnLst>
            <a:rect l="l" t="t" r="r" b="b"/>
            <a:pathLst>
              <a:path w="64295" h="474980">
                <a:moveTo>
                  <a:pt x="0" y="0"/>
                </a:moveTo>
                <a:lnTo>
                  <a:pt x="64295" y="0"/>
                </a:lnTo>
                <a:lnTo>
                  <a:pt x="64295" y="474980"/>
                </a:lnTo>
                <a:lnTo>
                  <a:pt x="0" y="474980"/>
                </a:lnTo>
                <a:close/>
              </a:path>
            </a:pathLst>
          </a:custGeom>
          <a:solidFill>
            <a:schemeClr val="accent3"/>
          </a:solidFill>
        </p:spPr>
        <p:txBody>
          <a:bodyPr wrap="square" tIns="0" bIns="0" anchor="ctr">
            <a:noAutofit/>
          </a:bodyPr>
          <a:lstStyle>
            <a:lvl1pPr marL="0" indent="0">
              <a:buNone/>
              <a:defRPr sz="750" b="1">
                <a:solidFill>
                  <a:schemeClr val="accent4">
                    <a:alpha val="0"/>
                  </a:schemeClr>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a:t>
            </a:r>
            <a:endParaRPr lang="en-ID" dirty="0"/>
          </a:p>
        </p:txBody>
      </p:sp>
      <p:sp>
        <p:nvSpPr>
          <p:cNvPr id="45" name="Text Placeholder 29">
            <a:extLst>
              <a:ext uri="{FF2B5EF4-FFF2-40B4-BE49-F238E27FC236}">
                <a16:creationId xmlns:a16="http://schemas.microsoft.com/office/drawing/2014/main" xmlns="" id="{81B86203-E913-D3E3-6642-EF37EB507949}"/>
              </a:ext>
            </a:extLst>
          </p:cNvPr>
          <p:cNvSpPr>
            <a:spLocks noGrp="1"/>
          </p:cNvSpPr>
          <p:nvPr>
            <p:ph type="body" sz="quarter" idx="46"/>
          </p:nvPr>
        </p:nvSpPr>
        <p:spPr>
          <a:xfrm>
            <a:off x="789385" y="2764465"/>
            <a:ext cx="7914084" cy="455295"/>
          </a:xfrm>
          <a:prstGeom prst="rect">
            <a:avLst/>
          </a:prstGeom>
        </p:spPr>
        <p:txBody>
          <a:bodyPr tIns="0" bIns="0" anchor="ctr">
            <a:noAutofit/>
          </a:bodyPr>
          <a:lstStyle>
            <a:lvl1pPr marL="0" indent="0">
              <a:buNone/>
              <a:defRPr sz="1350" b="1">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46" name="Text Placeholder 16">
            <a:extLst>
              <a:ext uri="{FF2B5EF4-FFF2-40B4-BE49-F238E27FC236}">
                <a16:creationId xmlns:a16="http://schemas.microsoft.com/office/drawing/2014/main" xmlns="" id="{E15B20AD-6668-A82D-9445-5A496E722FCD}"/>
              </a:ext>
            </a:extLst>
          </p:cNvPr>
          <p:cNvSpPr>
            <a:spLocks noGrp="1"/>
          </p:cNvSpPr>
          <p:nvPr>
            <p:ph type="body" sz="quarter" idx="47" hasCustomPrompt="1"/>
          </p:nvPr>
        </p:nvSpPr>
        <p:spPr>
          <a:xfrm>
            <a:off x="678959" y="3436921"/>
            <a:ext cx="48221" cy="356235"/>
          </a:xfrm>
          <a:custGeom>
            <a:avLst/>
            <a:gdLst>
              <a:gd name="connsiteX0" fmla="*/ 0 w 64295"/>
              <a:gd name="connsiteY0" fmla="*/ 0 h 474980"/>
              <a:gd name="connsiteX1" fmla="*/ 64295 w 64295"/>
              <a:gd name="connsiteY1" fmla="*/ 0 h 474980"/>
              <a:gd name="connsiteX2" fmla="*/ 64295 w 64295"/>
              <a:gd name="connsiteY2" fmla="*/ 474980 h 474980"/>
              <a:gd name="connsiteX3" fmla="*/ 0 w 64295"/>
              <a:gd name="connsiteY3" fmla="*/ 474980 h 474980"/>
            </a:gdLst>
            <a:ahLst/>
            <a:cxnLst>
              <a:cxn ang="0">
                <a:pos x="connsiteX0" y="connsiteY0"/>
              </a:cxn>
              <a:cxn ang="0">
                <a:pos x="connsiteX1" y="connsiteY1"/>
              </a:cxn>
              <a:cxn ang="0">
                <a:pos x="connsiteX2" y="connsiteY2"/>
              </a:cxn>
              <a:cxn ang="0">
                <a:pos x="connsiteX3" y="connsiteY3"/>
              </a:cxn>
            </a:cxnLst>
            <a:rect l="l" t="t" r="r" b="b"/>
            <a:pathLst>
              <a:path w="64295" h="474980">
                <a:moveTo>
                  <a:pt x="0" y="0"/>
                </a:moveTo>
                <a:lnTo>
                  <a:pt x="64295" y="0"/>
                </a:lnTo>
                <a:lnTo>
                  <a:pt x="64295" y="474980"/>
                </a:lnTo>
                <a:lnTo>
                  <a:pt x="0" y="474980"/>
                </a:lnTo>
                <a:close/>
              </a:path>
            </a:pathLst>
          </a:custGeom>
          <a:solidFill>
            <a:schemeClr val="accent3"/>
          </a:solidFill>
        </p:spPr>
        <p:txBody>
          <a:bodyPr wrap="square" tIns="0" bIns="0" anchor="ctr">
            <a:noAutofit/>
          </a:bodyPr>
          <a:lstStyle>
            <a:lvl1pPr marL="0" indent="0">
              <a:buNone/>
              <a:defRPr sz="750" b="1">
                <a:solidFill>
                  <a:schemeClr val="accent4">
                    <a:alpha val="0"/>
                  </a:schemeClr>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a:t>
            </a:r>
            <a:endParaRPr lang="en-ID" dirty="0"/>
          </a:p>
        </p:txBody>
      </p:sp>
      <p:sp>
        <p:nvSpPr>
          <p:cNvPr id="47" name="Text Placeholder 29">
            <a:extLst>
              <a:ext uri="{FF2B5EF4-FFF2-40B4-BE49-F238E27FC236}">
                <a16:creationId xmlns:a16="http://schemas.microsoft.com/office/drawing/2014/main" xmlns="" id="{D66A7128-1B7C-EA25-B14F-427F785C99E9}"/>
              </a:ext>
            </a:extLst>
          </p:cNvPr>
          <p:cNvSpPr>
            <a:spLocks noGrp="1"/>
          </p:cNvSpPr>
          <p:nvPr>
            <p:ph type="body" sz="quarter" idx="48"/>
          </p:nvPr>
        </p:nvSpPr>
        <p:spPr>
          <a:xfrm>
            <a:off x="789385" y="3387391"/>
            <a:ext cx="7914084" cy="455295"/>
          </a:xfrm>
          <a:prstGeom prst="rect">
            <a:avLst/>
          </a:prstGeom>
        </p:spPr>
        <p:txBody>
          <a:bodyPr tIns="0" bIns="0" anchor="ctr">
            <a:noAutofit/>
          </a:bodyPr>
          <a:lstStyle>
            <a:lvl1pPr marL="0" indent="0">
              <a:buNone/>
              <a:defRPr sz="1350" b="1">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48" name="Text Placeholder 16">
            <a:extLst>
              <a:ext uri="{FF2B5EF4-FFF2-40B4-BE49-F238E27FC236}">
                <a16:creationId xmlns:a16="http://schemas.microsoft.com/office/drawing/2014/main" xmlns="" id="{2DC4498E-5031-CDF7-F1A6-A4EF750AEAA2}"/>
              </a:ext>
            </a:extLst>
          </p:cNvPr>
          <p:cNvSpPr>
            <a:spLocks noGrp="1"/>
          </p:cNvSpPr>
          <p:nvPr>
            <p:ph type="body" sz="quarter" idx="49" hasCustomPrompt="1"/>
          </p:nvPr>
        </p:nvSpPr>
        <p:spPr>
          <a:xfrm>
            <a:off x="678959" y="4059847"/>
            <a:ext cx="48221" cy="356235"/>
          </a:xfrm>
          <a:custGeom>
            <a:avLst/>
            <a:gdLst>
              <a:gd name="connsiteX0" fmla="*/ 0 w 64295"/>
              <a:gd name="connsiteY0" fmla="*/ 0 h 474980"/>
              <a:gd name="connsiteX1" fmla="*/ 64295 w 64295"/>
              <a:gd name="connsiteY1" fmla="*/ 0 h 474980"/>
              <a:gd name="connsiteX2" fmla="*/ 64295 w 64295"/>
              <a:gd name="connsiteY2" fmla="*/ 474980 h 474980"/>
              <a:gd name="connsiteX3" fmla="*/ 0 w 64295"/>
              <a:gd name="connsiteY3" fmla="*/ 474980 h 474980"/>
            </a:gdLst>
            <a:ahLst/>
            <a:cxnLst>
              <a:cxn ang="0">
                <a:pos x="connsiteX0" y="connsiteY0"/>
              </a:cxn>
              <a:cxn ang="0">
                <a:pos x="connsiteX1" y="connsiteY1"/>
              </a:cxn>
              <a:cxn ang="0">
                <a:pos x="connsiteX2" y="connsiteY2"/>
              </a:cxn>
              <a:cxn ang="0">
                <a:pos x="connsiteX3" y="connsiteY3"/>
              </a:cxn>
            </a:cxnLst>
            <a:rect l="l" t="t" r="r" b="b"/>
            <a:pathLst>
              <a:path w="64295" h="474980">
                <a:moveTo>
                  <a:pt x="0" y="0"/>
                </a:moveTo>
                <a:lnTo>
                  <a:pt x="64295" y="0"/>
                </a:lnTo>
                <a:lnTo>
                  <a:pt x="64295" y="474980"/>
                </a:lnTo>
                <a:lnTo>
                  <a:pt x="0" y="474980"/>
                </a:lnTo>
                <a:close/>
              </a:path>
            </a:pathLst>
          </a:custGeom>
          <a:solidFill>
            <a:schemeClr val="accent3"/>
          </a:solidFill>
        </p:spPr>
        <p:txBody>
          <a:bodyPr wrap="square" tIns="0" bIns="0" anchor="ctr">
            <a:noAutofit/>
          </a:bodyPr>
          <a:lstStyle>
            <a:lvl1pPr marL="0" indent="0">
              <a:buNone/>
              <a:defRPr sz="750" b="1">
                <a:solidFill>
                  <a:schemeClr val="accent4">
                    <a:alpha val="0"/>
                  </a:schemeClr>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a:t>
            </a:r>
            <a:endParaRPr lang="en-ID" dirty="0"/>
          </a:p>
        </p:txBody>
      </p:sp>
      <p:sp>
        <p:nvSpPr>
          <p:cNvPr id="49" name="Text Placeholder 29">
            <a:extLst>
              <a:ext uri="{FF2B5EF4-FFF2-40B4-BE49-F238E27FC236}">
                <a16:creationId xmlns:a16="http://schemas.microsoft.com/office/drawing/2014/main" xmlns="" id="{CA641483-D5A7-E85B-23E4-88F7A9E459A2}"/>
              </a:ext>
            </a:extLst>
          </p:cNvPr>
          <p:cNvSpPr>
            <a:spLocks noGrp="1"/>
          </p:cNvSpPr>
          <p:nvPr>
            <p:ph type="body" sz="quarter" idx="50"/>
          </p:nvPr>
        </p:nvSpPr>
        <p:spPr>
          <a:xfrm>
            <a:off x="789385" y="4010317"/>
            <a:ext cx="7914084" cy="455295"/>
          </a:xfrm>
          <a:prstGeom prst="rect">
            <a:avLst/>
          </a:prstGeom>
        </p:spPr>
        <p:txBody>
          <a:bodyPr tIns="0" bIns="0" anchor="ctr">
            <a:noAutofit/>
          </a:bodyPr>
          <a:lstStyle>
            <a:lvl1pPr marL="0" indent="0">
              <a:buNone/>
              <a:defRPr sz="1350" b="1">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Tree>
    <p:extLst>
      <p:ext uri="{BB962C8B-B14F-4D97-AF65-F5344CB8AC3E}">
        <p14:creationId xmlns:p14="http://schemas.microsoft.com/office/powerpoint/2010/main" val="4126572842"/>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ummary S04V3">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xmlns="" id="{F61D7BD5-E73F-F8EB-6E2E-C24286E15F71}"/>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28" name="Text Placeholder 29">
            <a:extLst>
              <a:ext uri="{FF2B5EF4-FFF2-40B4-BE49-F238E27FC236}">
                <a16:creationId xmlns:a16="http://schemas.microsoft.com/office/drawing/2014/main" xmlns="" id="{C8B15BD3-2A3F-B505-D2C1-0332B340314E}"/>
              </a:ext>
            </a:extLst>
          </p:cNvPr>
          <p:cNvSpPr>
            <a:spLocks noGrp="1"/>
          </p:cNvSpPr>
          <p:nvPr>
            <p:ph type="body" sz="quarter" idx="42"/>
          </p:nvPr>
        </p:nvSpPr>
        <p:spPr>
          <a:xfrm>
            <a:off x="440531" y="1534805"/>
            <a:ext cx="1503759" cy="2296626"/>
          </a:xfrm>
          <a:prstGeom prst="rect">
            <a:avLst/>
          </a:prstGeom>
          <a:ln w="38100">
            <a:solidFill>
              <a:schemeClr val="accent1"/>
            </a:solidFill>
          </a:ln>
        </p:spPr>
        <p:txBody>
          <a:bodyPr lIns="90000" tIns="288000" rIns="91440" bIns="0" anchor="t">
            <a:noAutofit/>
          </a:bodyPr>
          <a:lstStyle>
            <a:lvl1pPr marL="0" indent="0" algn="ctr">
              <a:buNone/>
              <a:defRPr sz="1350" b="1">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43" name="Text Placeholder 29">
            <a:extLst>
              <a:ext uri="{FF2B5EF4-FFF2-40B4-BE49-F238E27FC236}">
                <a16:creationId xmlns:a16="http://schemas.microsoft.com/office/drawing/2014/main" xmlns="" id="{2527CCD0-482E-202A-43B0-D766A243E650}"/>
              </a:ext>
            </a:extLst>
          </p:cNvPr>
          <p:cNvSpPr>
            <a:spLocks noGrp="1"/>
          </p:cNvSpPr>
          <p:nvPr>
            <p:ph type="body" sz="quarter" idx="44"/>
          </p:nvPr>
        </p:nvSpPr>
        <p:spPr>
          <a:xfrm>
            <a:off x="2130326" y="1534805"/>
            <a:ext cx="1503759" cy="2296626"/>
          </a:xfrm>
          <a:prstGeom prst="rect">
            <a:avLst/>
          </a:prstGeom>
          <a:ln w="38100">
            <a:solidFill>
              <a:schemeClr val="accent1"/>
            </a:solidFill>
          </a:ln>
        </p:spPr>
        <p:txBody>
          <a:bodyPr lIns="90000" tIns="288000" rIns="91440" bIns="0" anchor="t">
            <a:noAutofit/>
          </a:bodyPr>
          <a:lstStyle>
            <a:lvl1pPr marL="0" indent="0" algn="ctr">
              <a:buNone/>
              <a:defRPr sz="1350" b="1">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45" name="Text Placeholder 29">
            <a:extLst>
              <a:ext uri="{FF2B5EF4-FFF2-40B4-BE49-F238E27FC236}">
                <a16:creationId xmlns:a16="http://schemas.microsoft.com/office/drawing/2014/main" xmlns="" id="{81B86203-E913-D3E3-6642-EF37EB507949}"/>
              </a:ext>
            </a:extLst>
          </p:cNvPr>
          <p:cNvSpPr>
            <a:spLocks noGrp="1"/>
          </p:cNvSpPr>
          <p:nvPr>
            <p:ph type="body" sz="quarter" idx="46"/>
          </p:nvPr>
        </p:nvSpPr>
        <p:spPr>
          <a:xfrm>
            <a:off x="3820120" y="1534805"/>
            <a:ext cx="1503759" cy="2296626"/>
          </a:xfrm>
          <a:prstGeom prst="rect">
            <a:avLst/>
          </a:prstGeom>
          <a:ln w="38100">
            <a:solidFill>
              <a:schemeClr val="accent1"/>
            </a:solidFill>
          </a:ln>
        </p:spPr>
        <p:txBody>
          <a:bodyPr lIns="90000" tIns="288000" rIns="91440" bIns="0" anchor="t">
            <a:noAutofit/>
          </a:bodyPr>
          <a:lstStyle>
            <a:lvl1pPr marL="0" indent="0" algn="ctr">
              <a:buNone/>
              <a:defRPr sz="1350" b="1">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47" name="Text Placeholder 29">
            <a:extLst>
              <a:ext uri="{FF2B5EF4-FFF2-40B4-BE49-F238E27FC236}">
                <a16:creationId xmlns:a16="http://schemas.microsoft.com/office/drawing/2014/main" xmlns="" id="{D66A7128-1B7C-EA25-B14F-427F785C99E9}"/>
              </a:ext>
            </a:extLst>
          </p:cNvPr>
          <p:cNvSpPr>
            <a:spLocks noGrp="1"/>
          </p:cNvSpPr>
          <p:nvPr>
            <p:ph type="body" sz="quarter" idx="48"/>
          </p:nvPr>
        </p:nvSpPr>
        <p:spPr>
          <a:xfrm>
            <a:off x="5509915" y="1534805"/>
            <a:ext cx="1503759" cy="2296626"/>
          </a:xfrm>
          <a:prstGeom prst="rect">
            <a:avLst/>
          </a:prstGeom>
          <a:ln w="38100">
            <a:solidFill>
              <a:schemeClr val="accent1"/>
            </a:solidFill>
          </a:ln>
        </p:spPr>
        <p:txBody>
          <a:bodyPr lIns="90000" tIns="288000" rIns="91440" bIns="0" anchor="t">
            <a:noAutofit/>
          </a:bodyPr>
          <a:lstStyle>
            <a:lvl1pPr marL="0" indent="0" algn="ctr">
              <a:buNone/>
              <a:defRPr sz="1350" b="1">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49" name="Text Placeholder 29">
            <a:extLst>
              <a:ext uri="{FF2B5EF4-FFF2-40B4-BE49-F238E27FC236}">
                <a16:creationId xmlns:a16="http://schemas.microsoft.com/office/drawing/2014/main" xmlns="" id="{CA641483-D5A7-E85B-23E4-88F7A9E459A2}"/>
              </a:ext>
            </a:extLst>
          </p:cNvPr>
          <p:cNvSpPr>
            <a:spLocks noGrp="1"/>
          </p:cNvSpPr>
          <p:nvPr>
            <p:ph type="body" sz="quarter" idx="50"/>
          </p:nvPr>
        </p:nvSpPr>
        <p:spPr>
          <a:xfrm>
            <a:off x="7199710" y="1534805"/>
            <a:ext cx="1503759" cy="2296626"/>
          </a:xfrm>
          <a:prstGeom prst="rect">
            <a:avLst/>
          </a:prstGeom>
          <a:ln w="38100">
            <a:solidFill>
              <a:schemeClr val="accent1"/>
            </a:solidFill>
          </a:ln>
        </p:spPr>
        <p:txBody>
          <a:bodyPr lIns="90000" tIns="288000" rIns="91440" bIns="0" anchor="t">
            <a:noAutofit/>
          </a:bodyPr>
          <a:lstStyle>
            <a:lvl1pPr marL="0" indent="0" algn="ctr">
              <a:buNone/>
              <a:defRPr sz="1350" b="1">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27" name="Text Placeholder 16">
            <a:extLst>
              <a:ext uri="{FF2B5EF4-FFF2-40B4-BE49-F238E27FC236}">
                <a16:creationId xmlns:a16="http://schemas.microsoft.com/office/drawing/2014/main" xmlns="" id="{0FFB1B8D-7AAD-0B62-F76D-6964122D4631}"/>
              </a:ext>
            </a:extLst>
          </p:cNvPr>
          <p:cNvSpPr>
            <a:spLocks noGrp="1"/>
          </p:cNvSpPr>
          <p:nvPr>
            <p:ph type="body" sz="quarter" idx="41" hasCustomPrompt="1"/>
          </p:nvPr>
        </p:nvSpPr>
        <p:spPr>
          <a:xfrm rot="5400000">
            <a:off x="1168301" y="1316385"/>
            <a:ext cx="48221" cy="356235"/>
          </a:xfrm>
          <a:custGeom>
            <a:avLst/>
            <a:gdLst>
              <a:gd name="connsiteX0" fmla="*/ 0 w 64295"/>
              <a:gd name="connsiteY0" fmla="*/ 0 h 474980"/>
              <a:gd name="connsiteX1" fmla="*/ 64295 w 64295"/>
              <a:gd name="connsiteY1" fmla="*/ 0 h 474980"/>
              <a:gd name="connsiteX2" fmla="*/ 64295 w 64295"/>
              <a:gd name="connsiteY2" fmla="*/ 474980 h 474980"/>
              <a:gd name="connsiteX3" fmla="*/ 0 w 64295"/>
              <a:gd name="connsiteY3" fmla="*/ 474980 h 474980"/>
            </a:gdLst>
            <a:ahLst/>
            <a:cxnLst>
              <a:cxn ang="0">
                <a:pos x="connsiteX0" y="connsiteY0"/>
              </a:cxn>
              <a:cxn ang="0">
                <a:pos x="connsiteX1" y="connsiteY1"/>
              </a:cxn>
              <a:cxn ang="0">
                <a:pos x="connsiteX2" y="connsiteY2"/>
              </a:cxn>
              <a:cxn ang="0">
                <a:pos x="connsiteX3" y="connsiteY3"/>
              </a:cxn>
            </a:cxnLst>
            <a:rect l="l" t="t" r="r" b="b"/>
            <a:pathLst>
              <a:path w="64295" h="474980">
                <a:moveTo>
                  <a:pt x="0" y="0"/>
                </a:moveTo>
                <a:lnTo>
                  <a:pt x="64295" y="0"/>
                </a:lnTo>
                <a:lnTo>
                  <a:pt x="64295" y="474980"/>
                </a:lnTo>
                <a:lnTo>
                  <a:pt x="0" y="474980"/>
                </a:lnTo>
                <a:close/>
              </a:path>
            </a:pathLst>
          </a:custGeom>
          <a:solidFill>
            <a:schemeClr val="accent3"/>
          </a:solidFill>
        </p:spPr>
        <p:txBody>
          <a:bodyPr wrap="square" tIns="0" bIns="0" anchor="ctr">
            <a:noAutofit/>
          </a:bodyPr>
          <a:lstStyle>
            <a:lvl1pPr marL="0" indent="0">
              <a:buNone/>
              <a:defRPr sz="750" b="1">
                <a:solidFill>
                  <a:schemeClr val="accent4">
                    <a:alpha val="0"/>
                  </a:schemeClr>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a:t>
            </a:r>
            <a:endParaRPr lang="en-ID" dirty="0"/>
          </a:p>
        </p:txBody>
      </p:sp>
      <p:sp>
        <p:nvSpPr>
          <p:cNvPr id="42" name="Text Placeholder 16">
            <a:extLst>
              <a:ext uri="{FF2B5EF4-FFF2-40B4-BE49-F238E27FC236}">
                <a16:creationId xmlns:a16="http://schemas.microsoft.com/office/drawing/2014/main" xmlns="" id="{639F1C6C-BB59-58E7-1E81-91812893CE70}"/>
              </a:ext>
            </a:extLst>
          </p:cNvPr>
          <p:cNvSpPr>
            <a:spLocks noGrp="1"/>
          </p:cNvSpPr>
          <p:nvPr>
            <p:ph type="body" sz="quarter" idx="43" hasCustomPrompt="1"/>
          </p:nvPr>
        </p:nvSpPr>
        <p:spPr>
          <a:xfrm rot="5400000">
            <a:off x="2858096" y="1316385"/>
            <a:ext cx="48221" cy="356235"/>
          </a:xfrm>
          <a:custGeom>
            <a:avLst/>
            <a:gdLst>
              <a:gd name="connsiteX0" fmla="*/ 0 w 64295"/>
              <a:gd name="connsiteY0" fmla="*/ 0 h 474980"/>
              <a:gd name="connsiteX1" fmla="*/ 64295 w 64295"/>
              <a:gd name="connsiteY1" fmla="*/ 0 h 474980"/>
              <a:gd name="connsiteX2" fmla="*/ 64295 w 64295"/>
              <a:gd name="connsiteY2" fmla="*/ 474980 h 474980"/>
              <a:gd name="connsiteX3" fmla="*/ 0 w 64295"/>
              <a:gd name="connsiteY3" fmla="*/ 474980 h 474980"/>
            </a:gdLst>
            <a:ahLst/>
            <a:cxnLst>
              <a:cxn ang="0">
                <a:pos x="connsiteX0" y="connsiteY0"/>
              </a:cxn>
              <a:cxn ang="0">
                <a:pos x="connsiteX1" y="connsiteY1"/>
              </a:cxn>
              <a:cxn ang="0">
                <a:pos x="connsiteX2" y="connsiteY2"/>
              </a:cxn>
              <a:cxn ang="0">
                <a:pos x="connsiteX3" y="connsiteY3"/>
              </a:cxn>
            </a:cxnLst>
            <a:rect l="l" t="t" r="r" b="b"/>
            <a:pathLst>
              <a:path w="64295" h="474980">
                <a:moveTo>
                  <a:pt x="0" y="0"/>
                </a:moveTo>
                <a:lnTo>
                  <a:pt x="64295" y="0"/>
                </a:lnTo>
                <a:lnTo>
                  <a:pt x="64295" y="474980"/>
                </a:lnTo>
                <a:lnTo>
                  <a:pt x="0" y="474980"/>
                </a:lnTo>
                <a:close/>
              </a:path>
            </a:pathLst>
          </a:custGeom>
          <a:solidFill>
            <a:schemeClr val="accent3"/>
          </a:solidFill>
        </p:spPr>
        <p:txBody>
          <a:bodyPr wrap="square" tIns="0" bIns="0" anchor="ctr">
            <a:noAutofit/>
          </a:bodyPr>
          <a:lstStyle>
            <a:lvl1pPr marL="0" indent="0">
              <a:buNone/>
              <a:defRPr sz="750" b="1">
                <a:solidFill>
                  <a:schemeClr val="accent4">
                    <a:alpha val="0"/>
                  </a:schemeClr>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a:t>
            </a:r>
            <a:endParaRPr lang="en-ID" dirty="0"/>
          </a:p>
        </p:txBody>
      </p:sp>
      <p:sp>
        <p:nvSpPr>
          <p:cNvPr id="44" name="Text Placeholder 16">
            <a:extLst>
              <a:ext uri="{FF2B5EF4-FFF2-40B4-BE49-F238E27FC236}">
                <a16:creationId xmlns:a16="http://schemas.microsoft.com/office/drawing/2014/main" xmlns="" id="{74587298-4FAA-6464-EA9C-B59BE403C60E}"/>
              </a:ext>
            </a:extLst>
          </p:cNvPr>
          <p:cNvSpPr>
            <a:spLocks noGrp="1"/>
          </p:cNvSpPr>
          <p:nvPr>
            <p:ph type="body" sz="quarter" idx="45" hasCustomPrompt="1"/>
          </p:nvPr>
        </p:nvSpPr>
        <p:spPr>
          <a:xfrm rot="5400000">
            <a:off x="4547891" y="1316385"/>
            <a:ext cx="48221" cy="356235"/>
          </a:xfrm>
          <a:custGeom>
            <a:avLst/>
            <a:gdLst>
              <a:gd name="connsiteX0" fmla="*/ 0 w 64295"/>
              <a:gd name="connsiteY0" fmla="*/ 0 h 474980"/>
              <a:gd name="connsiteX1" fmla="*/ 64295 w 64295"/>
              <a:gd name="connsiteY1" fmla="*/ 0 h 474980"/>
              <a:gd name="connsiteX2" fmla="*/ 64295 w 64295"/>
              <a:gd name="connsiteY2" fmla="*/ 474980 h 474980"/>
              <a:gd name="connsiteX3" fmla="*/ 0 w 64295"/>
              <a:gd name="connsiteY3" fmla="*/ 474980 h 474980"/>
            </a:gdLst>
            <a:ahLst/>
            <a:cxnLst>
              <a:cxn ang="0">
                <a:pos x="connsiteX0" y="connsiteY0"/>
              </a:cxn>
              <a:cxn ang="0">
                <a:pos x="connsiteX1" y="connsiteY1"/>
              </a:cxn>
              <a:cxn ang="0">
                <a:pos x="connsiteX2" y="connsiteY2"/>
              </a:cxn>
              <a:cxn ang="0">
                <a:pos x="connsiteX3" y="connsiteY3"/>
              </a:cxn>
            </a:cxnLst>
            <a:rect l="l" t="t" r="r" b="b"/>
            <a:pathLst>
              <a:path w="64295" h="474980">
                <a:moveTo>
                  <a:pt x="0" y="0"/>
                </a:moveTo>
                <a:lnTo>
                  <a:pt x="64295" y="0"/>
                </a:lnTo>
                <a:lnTo>
                  <a:pt x="64295" y="474980"/>
                </a:lnTo>
                <a:lnTo>
                  <a:pt x="0" y="474980"/>
                </a:lnTo>
                <a:close/>
              </a:path>
            </a:pathLst>
          </a:custGeom>
          <a:solidFill>
            <a:schemeClr val="accent3"/>
          </a:solidFill>
        </p:spPr>
        <p:txBody>
          <a:bodyPr wrap="square" tIns="0" bIns="0" anchor="ctr">
            <a:noAutofit/>
          </a:bodyPr>
          <a:lstStyle>
            <a:lvl1pPr marL="0" indent="0">
              <a:buNone/>
              <a:defRPr sz="750" b="1">
                <a:solidFill>
                  <a:schemeClr val="accent4">
                    <a:alpha val="0"/>
                  </a:schemeClr>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a:t>
            </a:r>
            <a:endParaRPr lang="en-ID" dirty="0"/>
          </a:p>
        </p:txBody>
      </p:sp>
      <p:sp>
        <p:nvSpPr>
          <p:cNvPr id="46" name="Text Placeholder 16">
            <a:extLst>
              <a:ext uri="{FF2B5EF4-FFF2-40B4-BE49-F238E27FC236}">
                <a16:creationId xmlns:a16="http://schemas.microsoft.com/office/drawing/2014/main" xmlns="" id="{E15B20AD-6668-A82D-9445-5A496E722FCD}"/>
              </a:ext>
            </a:extLst>
          </p:cNvPr>
          <p:cNvSpPr>
            <a:spLocks noGrp="1"/>
          </p:cNvSpPr>
          <p:nvPr>
            <p:ph type="body" sz="quarter" idx="47" hasCustomPrompt="1"/>
          </p:nvPr>
        </p:nvSpPr>
        <p:spPr>
          <a:xfrm rot="5400000">
            <a:off x="6237686" y="1316385"/>
            <a:ext cx="48221" cy="356235"/>
          </a:xfrm>
          <a:custGeom>
            <a:avLst/>
            <a:gdLst>
              <a:gd name="connsiteX0" fmla="*/ 0 w 64295"/>
              <a:gd name="connsiteY0" fmla="*/ 0 h 474980"/>
              <a:gd name="connsiteX1" fmla="*/ 64295 w 64295"/>
              <a:gd name="connsiteY1" fmla="*/ 0 h 474980"/>
              <a:gd name="connsiteX2" fmla="*/ 64295 w 64295"/>
              <a:gd name="connsiteY2" fmla="*/ 474980 h 474980"/>
              <a:gd name="connsiteX3" fmla="*/ 0 w 64295"/>
              <a:gd name="connsiteY3" fmla="*/ 474980 h 474980"/>
            </a:gdLst>
            <a:ahLst/>
            <a:cxnLst>
              <a:cxn ang="0">
                <a:pos x="connsiteX0" y="connsiteY0"/>
              </a:cxn>
              <a:cxn ang="0">
                <a:pos x="connsiteX1" y="connsiteY1"/>
              </a:cxn>
              <a:cxn ang="0">
                <a:pos x="connsiteX2" y="connsiteY2"/>
              </a:cxn>
              <a:cxn ang="0">
                <a:pos x="connsiteX3" y="connsiteY3"/>
              </a:cxn>
            </a:cxnLst>
            <a:rect l="l" t="t" r="r" b="b"/>
            <a:pathLst>
              <a:path w="64295" h="474980">
                <a:moveTo>
                  <a:pt x="0" y="0"/>
                </a:moveTo>
                <a:lnTo>
                  <a:pt x="64295" y="0"/>
                </a:lnTo>
                <a:lnTo>
                  <a:pt x="64295" y="474980"/>
                </a:lnTo>
                <a:lnTo>
                  <a:pt x="0" y="474980"/>
                </a:lnTo>
                <a:close/>
              </a:path>
            </a:pathLst>
          </a:custGeom>
          <a:solidFill>
            <a:schemeClr val="accent3"/>
          </a:solidFill>
        </p:spPr>
        <p:txBody>
          <a:bodyPr wrap="square" tIns="0" bIns="0" anchor="ctr">
            <a:noAutofit/>
          </a:bodyPr>
          <a:lstStyle>
            <a:lvl1pPr marL="0" indent="0">
              <a:buNone/>
              <a:defRPr sz="750" b="1">
                <a:solidFill>
                  <a:schemeClr val="accent4">
                    <a:alpha val="0"/>
                  </a:schemeClr>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a:t>
            </a:r>
            <a:endParaRPr lang="en-ID" dirty="0"/>
          </a:p>
        </p:txBody>
      </p:sp>
      <p:sp>
        <p:nvSpPr>
          <p:cNvPr id="48" name="Text Placeholder 16">
            <a:extLst>
              <a:ext uri="{FF2B5EF4-FFF2-40B4-BE49-F238E27FC236}">
                <a16:creationId xmlns:a16="http://schemas.microsoft.com/office/drawing/2014/main" xmlns="" id="{2DC4498E-5031-CDF7-F1A6-A4EF750AEAA2}"/>
              </a:ext>
            </a:extLst>
          </p:cNvPr>
          <p:cNvSpPr>
            <a:spLocks noGrp="1"/>
          </p:cNvSpPr>
          <p:nvPr>
            <p:ph type="body" sz="quarter" idx="49" hasCustomPrompt="1"/>
          </p:nvPr>
        </p:nvSpPr>
        <p:spPr>
          <a:xfrm rot="5400000">
            <a:off x="7927480" y="1316385"/>
            <a:ext cx="48221" cy="356235"/>
          </a:xfrm>
          <a:custGeom>
            <a:avLst/>
            <a:gdLst>
              <a:gd name="connsiteX0" fmla="*/ 0 w 64295"/>
              <a:gd name="connsiteY0" fmla="*/ 0 h 474980"/>
              <a:gd name="connsiteX1" fmla="*/ 64295 w 64295"/>
              <a:gd name="connsiteY1" fmla="*/ 0 h 474980"/>
              <a:gd name="connsiteX2" fmla="*/ 64295 w 64295"/>
              <a:gd name="connsiteY2" fmla="*/ 474980 h 474980"/>
              <a:gd name="connsiteX3" fmla="*/ 0 w 64295"/>
              <a:gd name="connsiteY3" fmla="*/ 474980 h 474980"/>
            </a:gdLst>
            <a:ahLst/>
            <a:cxnLst>
              <a:cxn ang="0">
                <a:pos x="connsiteX0" y="connsiteY0"/>
              </a:cxn>
              <a:cxn ang="0">
                <a:pos x="connsiteX1" y="connsiteY1"/>
              </a:cxn>
              <a:cxn ang="0">
                <a:pos x="connsiteX2" y="connsiteY2"/>
              </a:cxn>
              <a:cxn ang="0">
                <a:pos x="connsiteX3" y="connsiteY3"/>
              </a:cxn>
            </a:cxnLst>
            <a:rect l="l" t="t" r="r" b="b"/>
            <a:pathLst>
              <a:path w="64295" h="474980">
                <a:moveTo>
                  <a:pt x="0" y="0"/>
                </a:moveTo>
                <a:lnTo>
                  <a:pt x="64295" y="0"/>
                </a:lnTo>
                <a:lnTo>
                  <a:pt x="64295" y="474980"/>
                </a:lnTo>
                <a:lnTo>
                  <a:pt x="0" y="474980"/>
                </a:lnTo>
                <a:close/>
              </a:path>
            </a:pathLst>
          </a:custGeom>
          <a:solidFill>
            <a:schemeClr val="accent3"/>
          </a:solidFill>
        </p:spPr>
        <p:txBody>
          <a:bodyPr wrap="square" tIns="0" bIns="0" anchor="ctr">
            <a:noAutofit/>
          </a:bodyPr>
          <a:lstStyle>
            <a:lvl1pPr marL="0" indent="0">
              <a:buNone/>
              <a:defRPr sz="750" b="1">
                <a:solidFill>
                  <a:schemeClr val="accent4">
                    <a:alpha val="0"/>
                  </a:schemeClr>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a:t>
            </a:r>
            <a:endParaRPr lang="en-ID" dirty="0"/>
          </a:p>
        </p:txBody>
      </p:sp>
      <p:sp>
        <p:nvSpPr>
          <p:cNvPr id="2" name="Title 1">
            <a:extLst>
              <a:ext uri="{FF2B5EF4-FFF2-40B4-BE49-F238E27FC236}">
                <a16:creationId xmlns:a16="http://schemas.microsoft.com/office/drawing/2014/main" xmlns="" id="{0CDA916C-63A0-466A-BC69-A6BB9AE21DB7}"/>
              </a:ext>
            </a:extLst>
          </p:cNvPr>
          <p:cNvSpPr>
            <a:spLocks noGrp="1"/>
          </p:cNvSpPr>
          <p:nvPr>
            <p:ph type="title"/>
          </p:nvPr>
        </p:nvSpPr>
        <p:spPr>
          <a:xfrm>
            <a:off x="548582" y="439579"/>
            <a:ext cx="8154887" cy="531971"/>
          </a:xfrm>
        </p:spPr>
        <p:txBody>
          <a:bodyPr anchor="t">
            <a:noAutofit/>
          </a:bodyPr>
          <a:lstStyle>
            <a:lvl1pPr>
              <a:defRPr>
                <a:solidFill>
                  <a:schemeClr val="tx1"/>
                </a:solidFill>
              </a:defRPr>
            </a:lvl1pPr>
          </a:lstStyle>
          <a:p>
            <a:r>
              <a:rPr lang="en-US" dirty="0"/>
              <a:t>Click to edit Master title style</a:t>
            </a:r>
            <a:endParaRPr lang="en-ID" dirty="0"/>
          </a:p>
        </p:txBody>
      </p:sp>
      <p:cxnSp>
        <p:nvCxnSpPr>
          <p:cNvPr id="3" name="Straight Connector 2">
            <a:extLst>
              <a:ext uri="{FF2B5EF4-FFF2-40B4-BE49-F238E27FC236}">
                <a16:creationId xmlns:a16="http://schemas.microsoft.com/office/drawing/2014/main" xmlns="" id="{82C06518-9E58-A831-AE4A-4EECA507A2D8}"/>
              </a:ext>
            </a:extLst>
          </p:cNvPr>
          <p:cNvCxnSpPr>
            <a:cxnSpLocks/>
          </p:cNvCxnSpPr>
          <p:nvPr userDrawn="1"/>
        </p:nvCxnSpPr>
        <p:spPr>
          <a:xfrm>
            <a:off x="440531" y="439267"/>
            <a:ext cx="0" cy="532283"/>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2580240"/>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act Us S05V1">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xmlns="" id="{6ED1BEF1-7DF6-8897-F057-7D7863A8ABC8}"/>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27" name="Text Placeholder 16">
            <a:extLst>
              <a:ext uri="{FF2B5EF4-FFF2-40B4-BE49-F238E27FC236}">
                <a16:creationId xmlns:a16="http://schemas.microsoft.com/office/drawing/2014/main" xmlns="" id="{0FFB1B8D-7AAD-0B62-F76D-6964122D4631}"/>
              </a:ext>
            </a:extLst>
          </p:cNvPr>
          <p:cNvSpPr>
            <a:spLocks noGrp="1"/>
          </p:cNvSpPr>
          <p:nvPr>
            <p:ph type="body" sz="quarter" idx="41" hasCustomPrompt="1"/>
          </p:nvPr>
        </p:nvSpPr>
        <p:spPr>
          <a:xfrm>
            <a:off x="4572001" y="1089065"/>
            <a:ext cx="48221" cy="356235"/>
          </a:xfrm>
          <a:custGeom>
            <a:avLst/>
            <a:gdLst>
              <a:gd name="connsiteX0" fmla="*/ 0 w 64295"/>
              <a:gd name="connsiteY0" fmla="*/ 0 h 474980"/>
              <a:gd name="connsiteX1" fmla="*/ 64295 w 64295"/>
              <a:gd name="connsiteY1" fmla="*/ 0 h 474980"/>
              <a:gd name="connsiteX2" fmla="*/ 64295 w 64295"/>
              <a:gd name="connsiteY2" fmla="*/ 474980 h 474980"/>
              <a:gd name="connsiteX3" fmla="*/ 0 w 64295"/>
              <a:gd name="connsiteY3" fmla="*/ 474980 h 474980"/>
            </a:gdLst>
            <a:ahLst/>
            <a:cxnLst>
              <a:cxn ang="0">
                <a:pos x="connsiteX0" y="connsiteY0"/>
              </a:cxn>
              <a:cxn ang="0">
                <a:pos x="connsiteX1" y="connsiteY1"/>
              </a:cxn>
              <a:cxn ang="0">
                <a:pos x="connsiteX2" y="connsiteY2"/>
              </a:cxn>
              <a:cxn ang="0">
                <a:pos x="connsiteX3" y="connsiteY3"/>
              </a:cxn>
            </a:cxnLst>
            <a:rect l="l" t="t" r="r" b="b"/>
            <a:pathLst>
              <a:path w="64295" h="474980">
                <a:moveTo>
                  <a:pt x="0" y="0"/>
                </a:moveTo>
                <a:lnTo>
                  <a:pt x="64295" y="0"/>
                </a:lnTo>
                <a:lnTo>
                  <a:pt x="64295" y="474980"/>
                </a:lnTo>
                <a:lnTo>
                  <a:pt x="0" y="474980"/>
                </a:lnTo>
                <a:close/>
              </a:path>
            </a:pathLst>
          </a:custGeom>
          <a:solidFill>
            <a:schemeClr val="accent3"/>
          </a:solidFill>
        </p:spPr>
        <p:txBody>
          <a:bodyPr wrap="square" tIns="0" bIns="0" anchor="ctr">
            <a:noAutofit/>
          </a:bodyPr>
          <a:lstStyle>
            <a:lvl1pPr marL="0" indent="0">
              <a:buNone/>
              <a:defRPr sz="750" b="1">
                <a:solidFill>
                  <a:schemeClr val="accent4">
                    <a:alpha val="0"/>
                  </a:schemeClr>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a:t>
            </a:r>
            <a:endParaRPr lang="en-ID" dirty="0"/>
          </a:p>
        </p:txBody>
      </p:sp>
      <p:sp>
        <p:nvSpPr>
          <p:cNvPr id="37" name="Rectangle 36">
            <a:extLst>
              <a:ext uri="{FF2B5EF4-FFF2-40B4-BE49-F238E27FC236}">
                <a16:creationId xmlns:a16="http://schemas.microsoft.com/office/drawing/2014/main" xmlns="" id="{EB6055E9-E6F7-641B-80FB-0B939D173EF4}"/>
              </a:ext>
            </a:extLst>
          </p:cNvPr>
          <p:cNvSpPr/>
          <p:nvPr userDrawn="1"/>
        </p:nvSpPr>
        <p:spPr>
          <a:xfrm>
            <a:off x="0" y="1925447"/>
            <a:ext cx="3998118" cy="128924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dirty="0">
              <a:solidFill>
                <a:schemeClr val="tx1"/>
              </a:solidFill>
            </a:endParaRPr>
          </a:p>
        </p:txBody>
      </p:sp>
      <p:sp>
        <p:nvSpPr>
          <p:cNvPr id="38" name="Title 1">
            <a:extLst>
              <a:ext uri="{FF2B5EF4-FFF2-40B4-BE49-F238E27FC236}">
                <a16:creationId xmlns:a16="http://schemas.microsoft.com/office/drawing/2014/main" xmlns="" id="{A830DC25-802B-19A0-E4B3-1D633449CFAA}"/>
              </a:ext>
            </a:extLst>
          </p:cNvPr>
          <p:cNvSpPr>
            <a:spLocks noGrp="1"/>
          </p:cNvSpPr>
          <p:nvPr>
            <p:ph type="title" hasCustomPrompt="1"/>
          </p:nvPr>
        </p:nvSpPr>
        <p:spPr>
          <a:xfrm>
            <a:off x="438151" y="2027948"/>
            <a:ext cx="3319463" cy="1084239"/>
          </a:xfrm>
        </p:spPr>
        <p:txBody>
          <a:bodyPr anchor="ctr">
            <a:noAutofit/>
          </a:bodyPr>
          <a:lstStyle>
            <a:lvl1pPr>
              <a:defRPr>
                <a:solidFill>
                  <a:srgbClr val="FFFFFF"/>
                </a:solidFill>
              </a:defRPr>
            </a:lvl1pPr>
          </a:lstStyle>
          <a:p>
            <a:r>
              <a:rPr lang="en-US" dirty="0"/>
              <a:t>Click to edit Master text</a:t>
            </a:r>
            <a:endParaRPr lang="en-ID" dirty="0"/>
          </a:p>
        </p:txBody>
      </p:sp>
      <p:cxnSp>
        <p:nvCxnSpPr>
          <p:cNvPr id="39" name="Straight Connector 38">
            <a:extLst>
              <a:ext uri="{FF2B5EF4-FFF2-40B4-BE49-F238E27FC236}">
                <a16:creationId xmlns:a16="http://schemas.microsoft.com/office/drawing/2014/main" xmlns="" id="{0990EA30-774B-C58A-0F2E-BA47E1EB0D86}"/>
              </a:ext>
            </a:extLst>
          </p:cNvPr>
          <p:cNvCxnSpPr>
            <a:cxnSpLocks/>
          </p:cNvCxnSpPr>
          <p:nvPr userDrawn="1"/>
        </p:nvCxnSpPr>
        <p:spPr>
          <a:xfrm>
            <a:off x="3897666" y="2159418"/>
            <a:ext cx="0" cy="821298"/>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8" name="Text Placeholder 29">
            <a:extLst>
              <a:ext uri="{FF2B5EF4-FFF2-40B4-BE49-F238E27FC236}">
                <a16:creationId xmlns:a16="http://schemas.microsoft.com/office/drawing/2014/main" xmlns="" id="{17F8224B-2972-D6CA-7891-5E3A39916B6A}"/>
              </a:ext>
            </a:extLst>
          </p:cNvPr>
          <p:cNvSpPr>
            <a:spLocks noGrp="1"/>
          </p:cNvSpPr>
          <p:nvPr>
            <p:ph type="body" sz="quarter" idx="39" hasCustomPrompt="1"/>
          </p:nvPr>
        </p:nvSpPr>
        <p:spPr>
          <a:xfrm>
            <a:off x="4688233" y="994887"/>
            <a:ext cx="4021043" cy="242641"/>
          </a:xfrm>
          <a:prstGeom prst="rect">
            <a:avLst/>
          </a:prstGeom>
        </p:spPr>
        <p:txBody>
          <a:bodyPr tIns="0" bIns="0" anchor="ctr">
            <a:noAutofit/>
          </a:bodyPr>
          <a:lstStyle>
            <a:lvl1pPr marL="0" indent="0">
              <a:buNone/>
              <a:defRPr sz="1350" b="1">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Website</a:t>
            </a:r>
            <a:endParaRPr lang="en-ID" dirty="0"/>
          </a:p>
        </p:txBody>
      </p:sp>
      <p:sp>
        <p:nvSpPr>
          <p:cNvPr id="9" name="Text Placeholder 29">
            <a:extLst>
              <a:ext uri="{FF2B5EF4-FFF2-40B4-BE49-F238E27FC236}">
                <a16:creationId xmlns:a16="http://schemas.microsoft.com/office/drawing/2014/main" xmlns="" id="{0150F3D9-C5BA-2CF3-577A-20D417C84D5B}"/>
              </a:ext>
            </a:extLst>
          </p:cNvPr>
          <p:cNvSpPr>
            <a:spLocks noGrp="1"/>
          </p:cNvSpPr>
          <p:nvPr>
            <p:ph type="body" sz="quarter" idx="40"/>
          </p:nvPr>
        </p:nvSpPr>
        <p:spPr>
          <a:xfrm>
            <a:off x="4688233" y="1291526"/>
            <a:ext cx="4021043" cy="242641"/>
          </a:xfrm>
          <a:prstGeom prst="rect">
            <a:avLst/>
          </a:prstGeom>
        </p:spPr>
        <p:txBody>
          <a:bodyPr tIns="0" bIns="0">
            <a:noAutofit/>
          </a:bodyPr>
          <a:lstStyle>
            <a:lvl1pPr marL="0" indent="0">
              <a:buNone/>
              <a:defRPr sz="1200" b="0">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10" name="Text Placeholder 16">
            <a:extLst>
              <a:ext uri="{FF2B5EF4-FFF2-40B4-BE49-F238E27FC236}">
                <a16:creationId xmlns:a16="http://schemas.microsoft.com/office/drawing/2014/main" xmlns="" id="{8CDB50DB-14FB-8EC2-BBF8-9D39B761BAD8}"/>
              </a:ext>
            </a:extLst>
          </p:cNvPr>
          <p:cNvSpPr>
            <a:spLocks noGrp="1"/>
          </p:cNvSpPr>
          <p:nvPr>
            <p:ph type="body" sz="quarter" idx="42" hasCustomPrompt="1"/>
          </p:nvPr>
        </p:nvSpPr>
        <p:spPr>
          <a:xfrm>
            <a:off x="4572001" y="1956958"/>
            <a:ext cx="48221" cy="356235"/>
          </a:xfrm>
          <a:custGeom>
            <a:avLst/>
            <a:gdLst>
              <a:gd name="connsiteX0" fmla="*/ 0 w 64295"/>
              <a:gd name="connsiteY0" fmla="*/ 0 h 474980"/>
              <a:gd name="connsiteX1" fmla="*/ 64295 w 64295"/>
              <a:gd name="connsiteY1" fmla="*/ 0 h 474980"/>
              <a:gd name="connsiteX2" fmla="*/ 64295 w 64295"/>
              <a:gd name="connsiteY2" fmla="*/ 474980 h 474980"/>
              <a:gd name="connsiteX3" fmla="*/ 0 w 64295"/>
              <a:gd name="connsiteY3" fmla="*/ 474980 h 474980"/>
            </a:gdLst>
            <a:ahLst/>
            <a:cxnLst>
              <a:cxn ang="0">
                <a:pos x="connsiteX0" y="connsiteY0"/>
              </a:cxn>
              <a:cxn ang="0">
                <a:pos x="connsiteX1" y="connsiteY1"/>
              </a:cxn>
              <a:cxn ang="0">
                <a:pos x="connsiteX2" y="connsiteY2"/>
              </a:cxn>
              <a:cxn ang="0">
                <a:pos x="connsiteX3" y="connsiteY3"/>
              </a:cxn>
            </a:cxnLst>
            <a:rect l="l" t="t" r="r" b="b"/>
            <a:pathLst>
              <a:path w="64295" h="474980">
                <a:moveTo>
                  <a:pt x="0" y="0"/>
                </a:moveTo>
                <a:lnTo>
                  <a:pt x="64295" y="0"/>
                </a:lnTo>
                <a:lnTo>
                  <a:pt x="64295" y="474980"/>
                </a:lnTo>
                <a:lnTo>
                  <a:pt x="0" y="474980"/>
                </a:lnTo>
                <a:close/>
              </a:path>
            </a:pathLst>
          </a:custGeom>
          <a:solidFill>
            <a:schemeClr val="accent3"/>
          </a:solidFill>
        </p:spPr>
        <p:txBody>
          <a:bodyPr wrap="square" tIns="0" bIns="0" anchor="ctr">
            <a:noAutofit/>
          </a:bodyPr>
          <a:lstStyle>
            <a:lvl1pPr marL="0" indent="0">
              <a:buNone/>
              <a:defRPr sz="750" b="1">
                <a:solidFill>
                  <a:schemeClr val="accent4">
                    <a:alpha val="0"/>
                  </a:schemeClr>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a:t>
            </a:r>
            <a:endParaRPr lang="en-ID" dirty="0"/>
          </a:p>
        </p:txBody>
      </p:sp>
      <p:sp>
        <p:nvSpPr>
          <p:cNvPr id="12" name="Text Placeholder 29">
            <a:extLst>
              <a:ext uri="{FF2B5EF4-FFF2-40B4-BE49-F238E27FC236}">
                <a16:creationId xmlns:a16="http://schemas.microsoft.com/office/drawing/2014/main" xmlns="" id="{A3C8A60E-A492-680C-9A67-071F63EDE37B}"/>
              </a:ext>
            </a:extLst>
          </p:cNvPr>
          <p:cNvSpPr>
            <a:spLocks noGrp="1"/>
          </p:cNvSpPr>
          <p:nvPr>
            <p:ph type="body" sz="quarter" idx="43" hasCustomPrompt="1"/>
          </p:nvPr>
        </p:nvSpPr>
        <p:spPr>
          <a:xfrm>
            <a:off x="4688233" y="1862779"/>
            <a:ext cx="4021043" cy="242641"/>
          </a:xfrm>
          <a:prstGeom prst="rect">
            <a:avLst/>
          </a:prstGeom>
        </p:spPr>
        <p:txBody>
          <a:bodyPr tIns="0" bIns="0" anchor="ctr">
            <a:noAutofit/>
          </a:bodyPr>
          <a:lstStyle>
            <a:lvl1pPr marL="0" indent="0">
              <a:buNone/>
              <a:defRPr sz="1350" b="1">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Email</a:t>
            </a:r>
            <a:endParaRPr lang="en-ID" dirty="0"/>
          </a:p>
        </p:txBody>
      </p:sp>
      <p:sp>
        <p:nvSpPr>
          <p:cNvPr id="13" name="Text Placeholder 29">
            <a:extLst>
              <a:ext uri="{FF2B5EF4-FFF2-40B4-BE49-F238E27FC236}">
                <a16:creationId xmlns:a16="http://schemas.microsoft.com/office/drawing/2014/main" xmlns="" id="{54189725-F503-3346-0B77-41752024754B}"/>
              </a:ext>
            </a:extLst>
          </p:cNvPr>
          <p:cNvSpPr>
            <a:spLocks noGrp="1"/>
          </p:cNvSpPr>
          <p:nvPr>
            <p:ph type="body" sz="quarter" idx="44"/>
          </p:nvPr>
        </p:nvSpPr>
        <p:spPr>
          <a:xfrm>
            <a:off x="4688233" y="2159418"/>
            <a:ext cx="4021043" cy="242641"/>
          </a:xfrm>
          <a:prstGeom prst="rect">
            <a:avLst/>
          </a:prstGeom>
        </p:spPr>
        <p:txBody>
          <a:bodyPr tIns="0" bIns="0">
            <a:noAutofit/>
          </a:bodyPr>
          <a:lstStyle>
            <a:lvl1pPr marL="0" indent="0">
              <a:buNone/>
              <a:defRPr sz="1200" b="0">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14" name="Text Placeholder 16">
            <a:extLst>
              <a:ext uri="{FF2B5EF4-FFF2-40B4-BE49-F238E27FC236}">
                <a16:creationId xmlns:a16="http://schemas.microsoft.com/office/drawing/2014/main" xmlns="" id="{6A7119A9-F6C1-3E78-A7B8-7A4695A37DF9}"/>
              </a:ext>
            </a:extLst>
          </p:cNvPr>
          <p:cNvSpPr>
            <a:spLocks noGrp="1"/>
          </p:cNvSpPr>
          <p:nvPr>
            <p:ph type="body" sz="quarter" idx="45" hasCustomPrompt="1"/>
          </p:nvPr>
        </p:nvSpPr>
        <p:spPr>
          <a:xfrm>
            <a:off x="4572001" y="2824850"/>
            <a:ext cx="48221" cy="356235"/>
          </a:xfrm>
          <a:custGeom>
            <a:avLst/>
            <a:gdLst>
              <a:gd name="connsiteX0" fmla="*/ 0 w 64295"/>
              <a:gd name="connsiteY0" fmla="*/ 0 h 474980"/>
              <a:gd name="connsiteX1" fmla="*/ 64295 w 64295"/>
              <a:gd name="connsiteY1" fmla="*/ 0 h 474980"/>
              <a:gd name="connsiteX2" fmla="*/ 64295 w 64295"/>
              <a:gd name="connsiteY2" fmla="*/ 474980 h 474980"/>
              <a:gd name="connsiteX3" fmla="*/ 0 w 64295"/>
              <a:gd name="connsiteY3" fmla="*/ 474980 h 474980"/>
            </a:gdLst>
            <a:ahLst/>
            <a:cxnLst>
              <a:cxn ang="0">
                <a:pos x="connsiteX0" y="connsiteY0"/>
              </a:cxn>
              <a:cxn ang="0">
                <a:pos x="connsiteX1" y="connsiteY1"/>
              </a:cxn>
              <a:cxn ang="0">
                <a:pos x="connsiteX2" y="connsiteY2"/>
              </a:cxn>
              <a:cxn ang="0">
                <a:pos x="connsiteX3" y="connsiteY3"/>
              </a:cxn>
            </a:cxnLst>
            <a:rect l="l" t="t" r="r" b="b"/>
            <a:pathLst>
              <a:path w="64295" h="474980">
                <a:moveTo>
                  <a:pt x="0" y="0"/>
                </a:moveTo>
                <a:lnTo>
                  <a:pt x="64295" y="0"/>
                </a:lnTo>
                <a:lnTo>
                  <a:pt x="64295" y="474980"/>
                </a:lnTo>
                <a:lnTo>
                  <a:pt x="0" y="474980"/>
                </a:lnTo>
                <a:close/>
              </a:path>
            </a:pathLst>
          </a:custGeom>
          <a:solidFill>
            <a:schemeClr val="accent3"/>
          </a:solidFill>
        </p:spPr>
        <p:txBody>
          <a:bodyPr wrap="square" tIns="0" bIns="0" anchor="ctr">
            <a:noAutofit/>
          </a:bodyPr>
          <a:lstStyle>
            <a:lvl1pPr marL="0" indent="0">
              <a:buNone/>
              <a:defRPr sz="750" b="1">
                <a:solidFill>
                  <a:schemeClr val="accent4">
                    <a:alpha val="0"/>
                  </a:schemeClr>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a:t>
            </a:r>
            <a:endParaRPr lang="en-ID" dirty="0"/>
          </a:p>
        </p:txBody>
      </p:sp>
      <p:sp>
        <p:nvSpPr>
          <p:cNvPr id="15" name="Text Placeholder 29">
            <a:extLst>
              <a:ext uri="{FF2B5EF4-FFF2-40B4-BE49-F238E27FC236}">
                <a16:creationId xmlns:a16="http://schemas.microsoft.com/office/drawing/2014/main" xmlns="" id="{0ECAA7E2-DF4B-A5D2-BE65-C795750AE429}"/>
              </a:ext>
            </a:extLst>
          </p:cNvPr>
          <p:cNvSpPr>
            <a:spLocks noGrp="1"/>
          </p:cNvSpPr>
          <p:nvPr>
            <p:ph type="body" sz="quarter" idx="46" hasCustomPrompt="1"/>
          </p:nvPr>
        </p:nvSpPr>
        <p:spPr>
          <a:xfrm>
            <a:off x="4688233" y="2730672"/>
            <a:ext cx="4021043" cy="242641"/>
          </a:xfrm>
          <a:prstGeom prst="rect">
            <a:avLst/>
          </a:prstGeom>
        </p:spPr>
        <p:txBody>
          <a:bodyPr tIns="0" bIns="0" anchor="ctr">
            <a:noAutofit/>
          </a:bodyPr>
          <a:lstStyle>
            <a:lvl1pPr marL="0" indent="0">
              <a:buNone/>
              <a:defRPr sz="1350" b="1">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Phone Number</a:t>
            </a:r>
            <a:endParaRPr lang="en-ID" dirty="0"/>
          </a:p>
        </p:txBody>
      </p:sp>
      <p:sp>
        <p:nvSpPr>
          <p:cNvPr id="16" name="Text Placeholder 29">
            <a:extLst>
              <a:ext uri="{FF2B5EF4-FFF2-40B4-BE49-F238E27FC236}">
                <a16:creationId xmlns:a16="http://schemas.microsoft.com/office/drawing/2014/main" xmlns="" id="{FFF608BC-B1D4-AD27-2B53-0F088AECCDBA}"/>
              </a:ext>
            </a:extLst>
          </p:cNvPr>
          <p:cNvSpPr>
            <a:spLocks noGrp="1"/>
          </p:cNvSpPr>
          <p:nvPr>
            <p:ph type="body" sz="quarter" idx="47"/>
          </p:nvPr>
        </p:nvSpPr>
        <p:spPr>
          <a:xfrm>
            <a:off x="4688233" y="3027311"/>
            <a:ext cx="4021043" cy="242641"/>
          </a:xfrm>
          <a:prstGeom prst="rect">
            <a:avLst/>
          </a:prstGeom>
        </p:spPr>
        <p:txBody>
          <a:bodyPr tIns="0" bIns="0">
            <a:noAutofit/>
          </a:bodyPr>
          <a:lstStyle>
            <a:lvl1pPr marL="0" indent="0">
              <a:buNone/>
              <a:defRPr sz="1200" b="0">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17" name="Text Placeholder 16">
            <a:extLst>
              <a:ext uri="{FF2B5EF4-FFF2-40B4-BE49-F238E27FC236}">
                <a16:creationId xmlns:a16="http://schemas.microsoft.com/office/drawing/2014/main" xmlns="" id="{61A8469B-66C0-388B-FF13-7E8091A3F56F}"/>
              </a:ext>
            </a:extLst>
          </p:cNvPr>
          <p:cNvSpPr>
            <a:spLocks noGrp="1"/>
          </p:cNvSpPr>
          <p:nvPr>
            <p:ph type="body" sz="quarter" idx="48" hasCustomPrompt="1"/>
          </p:nvPr>
        </p:nvSpPr>
        <p:spPr>
          <a:xfrm>
            <a:off x="4572001" y="3692743"/>
            <a:ext cx="48221" cy="356235"/>
          </a:xfrm>
          <a:custGeom>
            <a:avLst/>
            <a:gdLst>
              <a:gd name="connsiteX0" fmla="*/ 0 w 64295"/>
              <a:gd name="connsiteY0" fmla="*/ 0 h 474980"/>
              <a:gd name="connsiteX1" fmla="*/ 64295 w 64295"/>
              <a:gd name="connsiteY1" fmla="*/ 0 h 474980"/>
              <a:gd name="connsiteX2" fmla="*/ 64295 w 64295"/>
              <a:gd name="connsiteY2" fmla="*/ 474980 h 474980"/>
              <a:gd name="connsiteX3" fmla="*/ 0 w 64295"/>
              <a:gd name="connsiteY3" fmla="*/ 474980 h 474980"/>
            </a:gdLst>
            <a:ahLst/>
            <a:cxnLst>
              <a:cxn ang="0">
                <a:pos x="connsiteX0" y="connsiteY0"/>
              </a:cxn>
              <a:cxn ang="0">
                <a:pos x="connsiteX1" y="connsiteY1"/>
              </a:cxn>
              <a:cxn ang="0">
                <a:pos x="connsiteX2" y="connsiteY2"/>
              </a:cxn>
              <a:cxn ang="0">
                <a:pos x="connsiteX3" y="connsiteY3"/>
              </a:cxn>
            </a:cxnLst>
            <a:rect l="l" t="t" r="r" b="b"/>
            <a:pathLst>
              <a:path w="64295" h="474980">
                <a:moveTo>
                  <a:pt x="0" y="0"/>
                </a:moveTo>
                <a:lnTo>
                  <a:pt x="64295" y="0"/>
                </a:lnTo>
                <a:lnTo>
                  <a:pt x="64295" y="474980"/>
                </a:lnTo>
                <a:lnTo>
                  <a:pt x="0" y="474980"/>
                </a:lnTo>
                <a:close/>
              </a:path>
            </a:pathLst>
          </a:custGeom>
          <a:solidFill>
            <a:schemeClr val="accent3"/>
          </a:solidFill>
        </p:spPr>
        <p:txBody>
          <a:bodyPr wrap="square" tIns="0" bIns="0" anchor="ctr">
            <a:noAutofit/>
          </a:bodyPr>
          <a:lstStyle>
            <a:lvl1pPr marL="0" indent="0">
              <a:buNone/>
              <a:defRPr sz="750" b="1">
                <a:solidFill>
                  <a:schemeClr val="accent4">
                    <a:alpha val="0"/>
                  </a:schemeClr>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a:t>
            </a:r>
            <a:endParaRPr lang="en-ID" dirty="0"/>
          </a:p>
        </p:txBody>
      </p:sp>
      <p:sp>
        <p:nvSpPr>
          <p:cNvPr id="18" name="Text Placeholder 29">
            <a:extLst>
              <a:ext uri="{FF2B5EF4-FFF2-40B4-BE49-F238E27FC236}">
                <a16:creationId xmlns:a16="http://schemas.microsoft.com/office/drawing/2014/main" xmlns="" id="{D2474B70-73D5-F138-81CA-B06F430971D8}"/>
              </a:ext>
            </a:extLst>
          </p:cNvPr>
          <p:cNvSpPr>
            <a:spLocks noGrp="1"/>
          </p:cNvSpPr>
          <p:nvPr>
            <p:ph type="body" sz="quarter" idx="49" hasCustomPrompt="1"/>
          </p:nvPr>
        </p:nvSpPr>
        <p:spPr>
          <a:xfrm>
            <a:off x="4688233" y="3598564"/>
            <a:ext cx="4021043" cy="242641"/>
          </a:xfrm>
          <a:prstGeom prst="rect">
            <a:avLst/>
          </a:prstGeom>
        </p:spPr>
        <p:txBody>
          <a:bodyPr tIns="0" bIns="0" anchor="ctr">
            <a:noAutofit/>
          </a:bodyPr>
          <a:lstStyle>
            <a:lvl1pPr marL="0" indent="0">
              <a:buNone/>
              <a:defRPr sz="1350" b="1">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Location</a:t>
            </a:r>
            <a:endParaRPr lang="en-ID" dirty="0"/>
          </a:p>
        </p:txBody>
      </p:sp>
      <p:sp>
        <p:nvSpPr>
          <p:cNvPr id="19" name="Text Placeholder 29">
            <a:extLst>
              <a:ext uri="{FF2B5EF4-FFF2-40B4-BE49-F238E27FC236}">
                <a16:creationId xmlns:a16="http://schemas.microsoft.com/office/drawing/2014/main" xmlns="" id="{A4A35D17-0A9F-3774-435D-AEBADBA7499D}"/>
              </a:ext>
            </a:extLst>
          </p:cNvPr>
          <p:cNvSpPr>
            <a:spLocks noGrp="1"/>
          </p:cNvSpPr>
          <p:nvPr>
            <p:ph type="body" sz="quarter" idx="50"/>
          </p:nvPr>
        </p:nvSpPr>
        <p:spPr>
          <a:xfrm>
            <a:off x="4688233" y="3895203"/>
            <a:ext cx="4021043" cy="242641"/>
          </a:xfrm>
          <a:prstGeom prst="rect">
            <a:avLst/>
          </a:prstGeom>
        </p:spPr>
        <p:txBody>
          <a:bodyPr tIns="0" bIns="0">
            <a:noAutofit/>
          </a:bodyPr>
          <a:lstStyle>
            <a:lvl1pPr marL="0" indent="0">
              <a:buNone/>
              <a:defRPr sz="1200" b="0">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Tree>
    <p:extLst>
      <p:ext uri="{BB962C8B-B14F-4D97-AF65-F5344CB8AC3E}">
        <p14:creationId xmlns:p14="http://schemas.microsoft.com/office/powerpoint/2010/main" val="1262116399"/>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act Us S05V2">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xmlns="" id="{853A5A2A-AB70-D15B-D4E9-EA85A8A62491}"/>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28" name="Text Placeholder 29">
            <a:extLst>
              <a:ext uri="{FF2B5EF4-FFF2-40B4-BE49-F238E27FC236}">
                <a16:creationId xmlns:a16="http://schemas.microsoft.com/office/drawing/2014/main" xmlns="" id="{C8B15BD3-2A3F-B505-D2C1-0332B340314E}"/>
              </a:ext>
            </a:extLst>
          </p:cNvPr>
          <p:cNvSpPr>
            <a:spLocks noGrp="1"/>
          </p:cNvSpPr>
          <p:nvPr>
            <p:ph type="body" sz="quarter" idx="42"/>
          </p:nvPr>
        </p:nvSpPr>
        <p:spPr>
          <a:xfrm>
            <a:off x="4857750" y="994886"/>
            <a:ext cx="3845719" cy="455295"/>
          </a:xfrm>
          <a:prstGeom prst="rect">
            <a:avLst/>
          </a:prstGeom>
        </p:spPr>
        <p:txBody>
          <a:bodyPr tIns="0" bIns="0" anchor="ctr">
            <a:noAutofit/>
          </a:bodyPr>
          <a:lstStyle>
            <a:lvl1pPr marL="0" indent="0">
              <a:buNone/>
              <a:defRPr sz="1350" b="1">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37" name="Rectangle 36">
            <a:extLst>
              <a:ext uri="{FF2B5EF4-FFF2-40B4-BE49-F238E27FC236}">
                <a16:creationId xmlns:a16="http://schemas.microsoft.com/office/drawing/2014/main" xmlns="" id="{EB6055E9-E6F7-641B-80FB-0B939D173EF4}"/>
              </a:ext>
            </a:extLst>
          </p:cNvPr>
          <p:cNvSpPr/>
          <p:nvPr userDrawn="1"/>
        </p:nvSpPr>
        <p:spPr>
          <a:xfrm>
            <a:off x="0" y="1925447"/>
            <a:ext cx="3998118" cy="128924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dirty="0">
              <a:solidFill>
                <a:schemeClr val="tx1"/>
              </a:solidFill>
            </a:endParaRPr>
          </a:p>
        </p:txBody>
      </p:sp>
      <p:sp>
        <p:nvSpPr>
          <p:cNvPr id="38" name="Title 1">
            <a:extLst>
              <a:ext uri="{FF2B5EF4-FFF2-40B4-BE49-F238E27FC236}">
                <a16:creationId xmlns:a16="http://schemas.microsoft.com/office/drawing/2014/main" xmlns="" id="{A830DC25-802B-19A0-E4B3-1D633449CFAA}"/>
              </a:ext>
            </a:extLst>
          </p:cNvPr>
          <p:cNvSpPr>
            <a:spLocks noGrp="1"/>
          </p:cNvSpPr>
          <p:nvPr>
            <p:ph type="title" hasCustomPrompt="1"/>
          </p:nvPr>
        </p:nvSpPr>
        <p:spPr>
          <a:xfrm>
            <a:off x="438151" y="2027948"/>
            <a:ext cx="3319463" cy="1084239"/>
          </a:xfrm>
        </p:spPr>
        <p:txBody>
          <a:bodyPr anchor="ctr">
            <a:noAutofit/>
          </a:bodyPr>
          <a:lstStyle>
            <a:lvl1pPr>
              <a:defRPr>
                <a:solidFill>
                  <a:srgbClr val="FFFFFF"/>
                </a:solidFill>
              </a:defRPr>
            </a:lvl1pPr>
          </a:lstStyle>
          <a:p>
            <a:r>
              <a:rPr lang="en-US" dirty="0"/>
              <a:t>Click to edit Master text</a:t>
            </a:r>
            <a:endParaRPr lang="en-ID" dirty="0"/>
          </a:p>
        </p:txBody>
      </p:sp>
      <p:cxnSp>
        <p:nvCxnSpPr>
          <p:cNvPr id="39" name="Straight Connector 38">
            <a:extLst>
              <a:ext uri="{FF2B5EF4-FFF2-40B4-BE49-F238E27FC236}">
                <a16:creationId xmlns:a16="http://schemas.microsoft.com/office/drawing/2014/main" xmlns="" id="{0990EA30-774B-C58A-0F2E-BA47E1EB0D86}"/>
              </a:ext>
            </a:extLst>
          </p:cNvPr>
          <p:cNvCxnSpPr>
            <a:cxnSpLocks/>
          </p:cNvCxnSpPr>
          <p:nvPr userDrawn="1"/>
        </p:nvCxnSpPr>
        <p:spPr>
          <a:xfrm>
            <a:off x="3897666" y="2159418"/>
            <a:ext cx="0" cy="821298"/>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3" name="Text Placeholder 29">
            <a:extLst>
              <a:ext uri="{FF2B5EF4-FFF2-40B4-BE49-F238E27FC236}">
                <a16:creationId xmlns:a16="http://schemas.microsoft.com/office/drawing/2014/main" xmlns="" id="{6667C09D-F5FE-C8BE-C254-35A6F3EC9B49}"/>
              </a:ext>
            </a:extLst>
          </p:cNvPr>
          <p:cNvSpPr>
            <a:spLocks noGrp="1"/>
          </p:cNvSpPr>
          <p:nvPr>
            <p:ph type="body" sz="quarter" idx="44"/>
          </p:nvPr>
        </p:nvSpPr>
        <p:spPr>
          <a:xfrm>
            <a:off x="4857750" y="1890680"/>
            <a:ext cx="3845719" cy="455295"/>
          </a:xfrm>
          <a:prstGeom prst="rect">
            <a:avLst/>
          </a:prstGeom>
        </p:spPr>
        <p:txBody>
          <a:bodyPr tIns="0" bIns="0" anchor="ctr">
            <a:noAutofit/>
          </a:bodyPr>
          <a:lstStyle>
            <a:lvl1pPr marL="0" indent="0">
              <a:buNone/>
              <a:defRPr sz="1350" b="1">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5" name="Text Placeholder 29">
            <a:extLst>
              <a:ext uri="{FF2B5EF4-FFF2-40B4-BE49-F238E27FC236}">
                <a16:creationId xmlns:a16="http://schemas.microsoft.com/office/drawing/2014/main" xmlns="" id="{F313C270-1389-4400-B626-0F91E48EF99C}"/>
              </a:ext>
            </a:extLst>
          </p:cNvPr>
          <p:cNvSpPr>
            <a:spLocks noGrp="1"/>
          </p:cNvSpPr>
          <p:nvPr>
            <p:ph type="body" sz="quarter" idx="46"/>
          </p:nvPr>
        </p:nvSpPr>
        <p:spPr>
          <a:xfrm>
            <a:off x="4857750" y="2786474"/>
            <a:ext cx="3845719" cy="455295"/>
          </a:xfrm>
          <a:prstGeom prst="rect">
            <a:avLst/>
          </a:prstGeom>
        </p:spPr>
        <p:txBody>
          <a:bodyPr tIns="0" bIns="0" anchor="ctr">
            <a:noAutofit/>
          </a:bodyPr>
          <a:lstStyle>
            <a:lvl1pPr marL="0" indent="0">
              <a:buNone/>
              <a:defRPr sz="1350" b="1">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7" name="Text Placeholder 29">
            <a:extLst>
              <a:ext uri="{FF2B5EF4-FFF2-40B4-BE49-F238E27FC236}">
                <a16:creationId xmlns:a16="http://schemas.microsoft.com/office/drawing/2014/main" xmlns="" id="{A68D81B6-7EAF-9410-F2E1-FEE807D73D14}"/>
              </a:ext>
            </a:extLst>
          </p:cNvPr>
          <p:cNvSpPr>
            <a:spLocks noGrp="1"/>
          </p:cNvSpPr>
          <p:nvPr>
            <p:ph type="body" sz="quarter" idx="48"/>
          </p:nvPr>
        </p:nvSpPr>
        <p:spPr>
          <a:xfrm>
            <a:off x="4857750" y="3682268"/>
            <a:ext cx="3845719" cy="455295"/>
          </a:xfrm>
          <a:prstGeom prst="rect">
            <a:avLst/>
          </a:prstGeom>
        </p:spPr>
        <p:txBody>
          <a:bodyPr tIns="0" bIns="0" anchor="ctr">
            <a:noAutofit/>
          </a:bodyPr>
          <a:lstStyle>
            <a:lvl1pPr marL="0" indent="0">
              <a:buNone/>
              <a:defRPr sz="1350" b="1">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8" name="Text Placeholder 5">
            <a:extLst>
              <a:ext uri="{FF2B5EF4-FFF2-40B4-BE49-F238E27FC236}">
                <a16:creationId xmlns:a16="http://schemas.microsoft.com/office/drawing/2014/main" xmlns="" id="{8B374301-5977-9039-ACCF-24F94B552430}"/>
              </a:ext>
            </a:extLst>
          </p:cNvPr>
          <p:cNvSpPr>
            <a:spLocks noGrp="1"/>
          </p:cNvSpPr>
          <p:nvPr>
            <p:ph type="body" sz="quarter" idx="49"/>
          </p:nvPr>
        </p:nvSpPr>
        <p:spPr>
          <a:xfrm>
            <a:off x="4379319" y="1029852"/>
            <a:ext cx="385363" cy="385363"/>
          </a:xfrm>
          <a:custGeom>
            <a:avLst/>
            <a:gdLst>
              <a:gd name="connsiteX0" fmla="*/ 391447 w 513817"/>
              <a:gd name="connsiteY0" fmla="*/ 270430 h 513817"/>
              <a:gd name="connsiteX1" fmla="*/ 294093 w 513817"/>
              <a:gd name="connsiteY1" fmla="*/ 469872 h 513817"/>
              <a:gd name="connsiteX2" fmla="*/ 472576 w 513817"/>
              <a:gd name="connsiteY2" fmla="*/ 270430 h 513817"/>
              <a:gd name="connsiteX3" fmla="*/ 270430 w 513817"/>
              <a:gd name="connsiteY3" fmla="*/ 270430 h 513817"/>
              <a:gd name="connsiteX4" fmla="*/ 270430 w 513817"/>
              <a:gd name="connsiteY4" fmla="*/ 456351 h 513817"/>
              <a:gd name="connsiteX5" fmla="*/ 364404 w 513817"/>
              <a:gd name="connsiteY5" fmla="*/ 270430 h 513817"/>
              <a:gd name="connsiteX6" fmla="*/ 149413 w 513817"/>
              <a:gd name="connsiteY6" fmla="*/ 270430 h 513817"/>
              <a:gd name="connsiteX7" fmla="*/ 243387 w 513817"/>
              <a:gd name="connsiteY7" fmla="*/ 456351 h 513817"/>
              <a:gd name="connsiteX8" fmla="*/ 243387 w 513817"/>
              <a:gd name="connsiteY8" fmla="*/ 270430 h 513817"/>
              <a:gd name="connsiteX9" fmla="*/ 41241 w 513817"/>
              <a:gd name="connsiteY9" fmla="*/ 270430 h 513817"/>
              <a:gd name="connsiteX10" fmla="*/ 219724 w 513817"/>
              <a:gd name="connsiteY10" fmla="*/ 469872 h 513817"/>
              <a:gd name="connsiteX11" fmla="*/ 122370 w 513817"/>
              <a:gd name="connsiteY11" fmla="*/ 270430 h 513817"/>
              <a:gd name="connsiteX12" fmla="*/ 270430 w 513817"/>
              <a:gd name="connsiteY12" fmla="*/ 57466 h 513817"/>
              <a:gd name="connsiteX13" fmla="*/ 270430 w 513817"/>
              <a:gd name="connsiteY13" fmla="*/ 243387 h 513817"/>
              <a:gd name="connsiteX14" fmla="*/ 364404 w 513817"/>
              <a:gd name="connsiteY14" fmla="*/ 243387 h 513817"/>
              <a:gd name="connsiteX15" fmla="*/ 270430 w 513817"/>
              <a:gd name="connsiteY15" fmla="*/ 57466 h 513817"/>
              <a:gd name="connsiteX16" fmla="*/ 243387 w 513817"/>
              <a:gd name="connsiteY16" fmla="*/ 57466 h 513817"/>
              <a:gd name="connsiteX17" fmla="*/ 149413 w 513817"/>
              <a:gd name="connsiteY17" fmla="*/ 243387 h 513817"/>
              <a:gd name="connsiteX18" fmla="*/ 243387 w 513817"/>
              <a:gd name="connsiteY18" fmla="*/ 243387 h 513817"/>
              <a:gd name="connsiteX19" fmla="*/ 294093 w 513817"/>
              <a:gd name="connsiteY19" fmla="*/ 43945 h 513817"/>
              <a:gd name="connsiteX20" fmla="*/ 391447 w 513817"/>
              <a:gd name="connsiteY20" fmla="*/ 243387 h 513817"/>
              <a:gd name="connsiteX21" fmla="*/ 472576 w 513817"/>
              <a:gd name="connsiteY21" fmla="*/ 243387 h 513817"/>
              <a:gd name="connsiteX22" fmla="*/ 294093 w 513817"/>
              <a:gd name="connsiteY22" fmla="*/ 43945 h 513817"/>
              <a:gd name="connsiteX23" fmla="*/ 219724 w 513817"/>
              <a:gd name="connsiteY23" fmla="*/ 43945 h 513817"/>
              <a:gd name="connsiteX24" fmla="*/ 41241 w 513817"/>
              <a:gd name="connsiteY24" fmla="*/ 243387 h 513817"/>
              <a:gd name="connsiteX25" fmla="*/ 122370 w 513817"/>
              <a:gd name="connsiteY25" fmla="*/ 243387 h 513817"/>
              <a:gd name="connsiteX26" fmla="*/ 219724 w 513817"/>
              <a:gd name="connsiteY26" fmla="*/ 43945 h 513817"/>
              <a:gd name="connsiteX27" fmla="*/ 256909 w 513817"/>
              <a:gd name="connsiteY27" fmla="*/ 0 h 513817"/>
              <a:gd name="connsiteX28" fmla="*/ 513817 w 513817"/>
              <a:gd name="connsiteY28" fmla="*/ 256909 h 513817"/>
              <a:gd name="connsiteX29" fmla="*/ 256909 w 513817"/>
              <a:gd name="connsiteY29" fmla="*/ 513817 h 513817"/>
              <a:gd name="connsiteX30" fmla="*/ 0 w 513817"/>
              <a:gd name="connsiteY30" fmla="*/ 256909 h 513817"/>
              <a:gd name="connsiteX31" fmla="*/ 256909 w 513817"/>
              <a:gd name="connsiteY31" fmla="*/ 0 h 513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13817" h="513817">
                <a:moveTo>
                  <a:pt x="391447" y="270430"/>
                </a:moveTo>
                <a:cubicBezTo>
                  <a:pt x="386715" y="347503"/>
                  <a:pt x="338038" y="415786"/>
                  <a:pt x="294093" y="469872"/>
                </a:cubicBezTo>
                <a:cubicBezTo>
                  <a:pt x="391447" y="452970"/>
                  <a:pt x="466492" y="371165"/>
                  <a:pt x="472576" y="270430"/>
                </a:cubicBezTo>
                <a:close/>
                <a:moveTo>
                  <a:pt x="270430" y="270430"/>
                </a:moveTo>
                <a:lnTo>
                  <a:pt x="270430" y="456351"/>
                </a:lnTo>
                <a:cubicBezTo>
                  <a:pt x="313699" y="402941"/>
                  <a:pt x="358996" y="340066"/>
                  <a:pt x="364404" y="270430"/>
                </a:cubicBezTo>
                <a:close/>
                <a:moveTo>
                  <a:pt x="149413" y="270430"/>
                </a:moveTo>
                <a:cubicBezTo>
                  <a:pt x="154821" y="340066"/>
                  <a:pt x="200118" y="402941"/>
                  <a:pt x="243387" y="456351"/>
                </a:cubicBezTo>
                <a:lnTo>
                  <a:pt x="243387" y="270430"/>
                </a:lnTo>
                <a:close/>
                <a:moveTo>
                  <a:pt x="41241" y="270430"/>
                </a:moveTo>
                <a:cubicBezTo>
                  <a:pt x="47325" y="371165"/>
                  <a:pt x="122370" y="452970"/>
                  <a:pt x="219724" y="469872"/>
                </a:cubicBezTo>
                <a:cubicBezTo>
                  <a:pt x="175780" y="415786"/>
                  <a:pt x="127778" y="347503"/>
                  <a:pt x="122370" y="270430"/>
                </a:cubicBezTo>
                <a:close/>
                <a:moveTo>
                  <a:pt x="270430" y="57466"/>
                </a:moveTo>
                <a:lnTo>
                  <a:pt x="270430" y="243387"/>
                </a:lnTo>
                <a:lnTo>
                  <a:pt x="364404" y="243387"/>
                </a:lnTo>
                <a:cubicBezTo>
                  <a:pt x="358996" y="173075"/>
                  <a:pt x="313699" y="110876"/>
                  <a:pt x="270430" y="57466"/>
                </a:cubicBezTo>
                <a:close/>
                <a:moveTo>
                  <a:pt x="243387" y="57466"/>
                </a:moveTo>
                <a:cubicBezTo>
                  <a:pt x="200118" y="110876"/>
                  <a:pt x="154821" y="173751"/>
                  <a:pt x="149413" y="243387"/>
                </a:cubicBezTo>
                <a:lnTo>
                  <a:pt x="243387" y="243387"/>
                </a:lnTo>
                <a:close/>
                <a:moveTo>
                  <a:pt x="294093" y="43945"/>
                </a:moveTo>
                <a:cubicBezTo>
                  <a:pt x="338038" y="98031"/>
                  <a:pt x="386715" y="166314"/>
                  <a:pt x="391447" y="243387"/>
                </a:cubicBezTo>
                <a:lnTo>
                  <a:pt x="472576" y="243387"/>
                </a:lnTo>
                <a:cubicBezTo>
                  <a:pt x="466492" y="142652"/>
                  <a:pt x="391447" y="60847"/>
                  <a:pt x="294093" y="43945"/>
                </a:cubicBezTo>
                <a:close/>
                <a:moveTo>
                  <a:pt x="219724" y="43945"/>
                </a:moveTo>
                <a:cubicBezTo>
                  <a:pt x="122370" y="60847"/>
                  <a:pt x="47325" y="142652"/>
                  <a:pt x="41241" y="243387"/>
                </a:cubicBezTo>
                <a:lnTo>
                  <a:pt x="122370" y="243387"/>
                </a:lnTo>
                <a:cubicBezTo>
                  <a:pt x="127102" y="166314"/>
                  <a:pt x="175780" y="98031"/>
                  <a:pt x="219724" y="43945"/>
                </a:cubicBezTo>
                <a:close/>
                <a:moveTo>
                  <a:pt x="256909" y="0"/>
                </a:moveTo>
                <a:cubicBezTo>
                  <a:pt x="398884" y="0"/>
                  <a:pt x="513817" y="114933"/>
                  <a:pt x="513817" y="256909"/>
                </a:cubicBezTo>
                <a:cubicBezTo>
                  <a:pt x="513817" y="398884"/>
                  <a:pt x="398884" y="513817"/>
                  <a:pt x="256909" y="513817"/>
                </a:cubicBezTo>
                <a:cubicBezTo>
                  <a:pt x="114933" y="513817"/>
                  <a:pt x="0" y="398884"/>
                  <a:pt x="0" y="256909"/>
                </a:cubicBezTo>
                <a:cubicBezTo>
                  <a:pt x="0" y="114933"/>
                  <a:pt x="114933" y="0"/>
                  <a:pt x="256909"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algn="ctr">
              <a:defRPr lang="en-GB" sz="750" b="1" dirty="0">
                <a:solidFill>
                  <a:schemeClr val="lt1">
                    <a:alpha val="0"/>
                  </a:schemeClr>
                </a:solidFill>
              </a:defRPr>
            </a:lvl1pPr>
          </a:lstStyle>
          <a:p>
            <a:pPr lvl="0" algn="ctr"/>
            <a:endParaRPr lang="en-GB" dirty="0"/>
          </a:p>
        </p:txBody>
      </p:sp>
      <p:sp>
        <p:nvSpPr>
          <p:cNvPr id="9" name="Text Placeholder 6">
            <a:extLst>
              <a:ext uri="{FF2B5EF4-FFF2-40B4-BE49-F238E27FC236}">
                <a16:creationId xmlns:a16="http://schemas.microsoft.com/office/drawing/2014/main" xmlns="" id="{189560EE-D986-44EE-9C19-CCA4ED43D787}"/>
              </a:ext>
            </a:extLst>
          </p:cNvPr>
          <p:cNvSpPr>
            <a:spLocks noGrp="1"/>
          </p:cNvSpPr>
          <p:nvPr>
            <p:ph type="body" sz="quarter" idx="43"/>
          </p:nvPr>
        </p:nvSpPr>
        <p:spPr>
          <a:xfrm>
            <a:off x="4369178" y="1905300"/>
            <a:ext cx="405645" cy="446210"/>
          </a:xfrm>
          <a:custGeom>
            <a:avLst/>
            <a:gdLst>
              <a:gd name="connsiteX0" fmla="*/ 270768 w 540860"/>
              <a:gd name="connsiteY0" fmla="*/ 393307 h 594946"/>
              <a:gd name="connsiteX1" fmla="*/ 205527 w 540860"/>
              <a:gd name="connsiteY1" fmla="*/ 419167 h 594946"/>
              <a:gd name="connsiteX2" fmla="*/ 196062 w 540860"/>
              <a:gd name="connsiteY2" fmla="*/ 427956 h 594946"/>
              <a:gd name="connsiteX3" fmla="*/ 62199 w 540860"/>
              <a:gd name="connsiteY3" fmla="*/ 554382 h 594946"/>
              <a:gd name="connsiteX4" fmla="*/ 478661 w 540860"/>
              <a:gd name="connsiteY4" fmla="*/ 554382 h 594946"/>
              <a:gd name="connsiteX5" fmla="*/ 345474 w 540860"/>
              <a:gd name="connsiteY5" fmla="*/ 427956 h 594946"/>
              <a:gd name="connsiteX6" fmla="*/ 336009 w 540860"/>
              <a:gd name="connsiteY6" fmla="*/ 419167 h 594946"/>
              <a:gd name="connsiteX7" fmla="*/ 270768 w 540860"/>
              <a:gd name="connsiteY7" fmla="*/ 393307 h 594946"/>
              <a:gd name="connsiteX8" fmla="*/ 500296 w 540860"/>
              <a:gd name="connsiteY8" fmla="*/ 281247 h 594946"/>
              <a:gd name="connsiteX9" fmla="*/ 365081 w 540860"/>
              <a:gd name="connsiteY9" fmla="*/ 409701 h 594946"/>
              <a:gd name="connsiteX10" fmla="*/ 500296 w 540860"/>
              <a:gd name="connsiteY10" fmla="*/ 538156 h 594946"/>
              <a:gd name="connsiteX11" fmla="*/ 40565 w 540860"/>
              <a:gd name="connsiteY11" fmla="*/ 280571 h 594946"/>
              <a:gd name="connsiteX12" fmla="*/ 40565 w 540860"/>
              <a:gd name="connsiteY12" fmla="*/ 537480 h 594946"/>
              <a:gd name="connsiteX13" fmla="*/ 175780 w 540860"/>
              <a:gd name="connsiteY13" fmla="*/ 409025 h 594946"/>
              <a:gd name="connsiteX14" fmla="*/ 270429 w 540860"/>
              <a:gd name="connsiteY14" fmla="*/ 215668 h 594946"/>
              <a:gd name="connsiteX15" fmla="*/ 248795 w 540860"/>
              <a:gd name="connsiteY15" fmla="*/ 237302 h 594946"/>
              <a:gd name="connsiteX16" fmla="*/ 270429 w 540860"/>
              <a:gd name="connsiteY16" fmla="*/ 258936 h 594946"/>
              <a:gd name="connsiteX17" fmla="*/ 292064 w 540860"/>
              <a:gd name="connsiteY17" fmla="*/ 237302 h 594946"/>
              <a:gd name="connsiteX18" fmla="*/ 270429 w 540860"/>
              <a:gd name="connsiteY18" fmla="*/ 215668 h 594946"/>
              <a:gd name="connsiteX19" fmla="*/ 271105 w 540860"/>
              <a:gd name="connsiteY19" fmla="*/ 147384 h 594946"/>
              <a:gd name="connsiteX20" fmla="*/ 358995 w 540860"/>
              <a:gd name="connsiteY20" fmla="*/ 235274 h 594946"/>
              <a:gd name="connsiteX21" fmla="*/ 358995 w 540860"/>
              <a:gd name="connsiteY21" fmla="*/ 256908 h 594946"/>
              <a:gd name="connsiteX22" fmla="*/ 337361 w 540860"/>
              <a:gd name="connsiteY22" fmla="*/ 278543 h 594946"/>
              <a:gd name="connsiteX23" fmla="*/ 304233 w 540860"/>
              <a:gd name="connsiteY23" fmla="*/ 263669 h 594946"/>
              <a:gd name="connsiteX24" fmla="*/ 248119 w 540860"/>
              <a:gd name="connsiteY24" fmla="*/ 272458 h 594946"/>
              <a:gd name="connsiteX25" fmla="*/ 229865 w 540860"/>
              <a:gd name="connsiteY25" fmla="*/ 219048 h 594946"/>
              <a:gd name="connsiteX26" fmla="*/ 279218 w 540860"/>
              <a:gd name="connsiteY26" fmla="*/ 192005 h 594946"/>
              <a:gd name="connsiteX27" fmla="*/ 315050 w 540860"/>
              <a:gd name="connsiteY27" fmla="*/ 235950 h 594946"/>
              <a:gd name="connsiteX28" fmla="*/ 336685 w 540860"/>
              <a:gd name="connsiteY28" fmla="*/ 257584 h 594946"/>
              <a:gd name="connsiteX29" fmla="*/ 336685 w 540860"/>
              <a:gd name="connsiteY29" fmla="*/ 235950 h 594946"/>
              <a:gd name="connsiteX30" fmla="*/ 271105 w 540860"/>
              <a:gd name="connsiteY30" fmla="*/ 170371 h 594946"/>
              <a:gd name="connsiteX31" fmla="*/ 205526 w 540860"/>
              <a:gd name="connsiteY31" fmla="*/ 235950 h 594946"/>
              <a:gd name="connsiteX32" fmla="*/ 270429 w 540860"/>
              <a:gd name="connsiteY32" fmla="*/ 301529 h 594946"/>
              <a:gd name="connsiteX33" fmla="*/ 303557 w 540860"/>
              <a:gd name="connsiteY33" fmla="*/ 293416 h 594946"/>
              <a:gd name="connsiteX34" fmla="*/ 319107 w 540860"/>
              <a:gd name="connsiteY34" fmla="*/ 298149 h 594946"/>
              <a:gd name="connsiteX35" fmla="*/ 314374 w 540860"/>
              <a:gd name="connsiteY35" fmla="*/ 313698 h 594946"/>
              <a:gd name="connsiteX36" fmla="*/ 270429 w 540860"/>
              <a:gd name="connsiteY36" fmla="*/ 324516 h 594946"/>
              <a:gd name="connsiteX37" fmla="*/ 183216 w 540860"/>
              <a:gd name="connsiteY37" fmla="*/ 235274 h 594946"/>
              <a:gd name="connsiteX38" fmla="*/ 271105 w 540860"/>
              <a:gd name="connsiteY38" fmla="*/ 147384 h 594946"/>
              <a:gd name="connsiteX39" fmla="*/ 135215 w 540860"/>
              <a:gd name="connsiteY39" fmla="*/ 108172 h 594946"/>
              <a:gd name="connsiteX40" fmla="*/ 135215 w 540860"/>
              <a:gd name="connsiteY40" fmla="*/ 333305 h 594946"/>
              <a:gd name="connsiteX41" fmla="*/ 196062 w 540860"/>
              <a:gd name="connsiteY41" fmla="*/ 391447 h 594946"/>
              <a:gd name="connsiteX42" fmla="*/ 344798 w 540860"/>
              <a:gd name="connsiteY42" fmla="*/ 391447 h 594946"/>
              <a:gd name="connsiteX43" fmla="*/ 405645 w 540860"/>
              <a:gd name="connsiteY43" fmla="*/ 333305 h 594946"/>
              <a:gd name="connsiteX44" fmla="*/ 405645 w 540860"/>
              <a:gd name="connsiteY44" fmla="*/ 108172 h 594946"/>
              <a:gd name="connsiteX45" fmla="*/ 270430 w 540860"/>
              <a:gd name="connsiteY45" fmla="*/ 0 h 594946"/>
              <a:gd name="connsiteX46" fmla="*/ 351559 w 540860"/>
              <a:gd name="connsiteY46" fmla="*/ 67608 h 594946"/>
              <a:gd name="connsiteX47" fmla="*/ 446210 w 540860"/>
              <a:gd name="connsiteY47" fmla="*/ 67608 h 594946"/>
              <a:gd name="connsiteX48" fmla="*/ 446210 w 540860"/>
              <a:gd name="connsiteY48" fmla="*/ 126426 h 594946"/>
              <a:gd name="connsiteX49" fmla="*/ 540860 w 540860"/>
              <a:gd name="connsiteY49" fmla="*/ 217020 h 594946"/>
              <a:gd name="connsiteX50" fmla="*/ 540860 w 540860"/>
              <a:gd name="connsiteY50" fmla="*/ 594946 h 594946"/>
              <a:gd name="connsiteX51" fmla="*/ 0 w 540860"/>
              <a:gd name="connsiteY51" fmla="*/ 594946 h 594946"/>
              <a:gd name="connsiteX52" fmla="*/ 0 w 540860"/>
              <a:gd name="connsiteY52" fmla="*/ 217020 h 594946"/>
              <a:gd name="connsiteX53" fmla="*/ 94651 w 540860"/>
              <a:gd name="connsiteY53" fmla="*/ 127102 h 594946"/>
              <a:gd name="connsiteX54" fmla="*/ 94651 w 540860"/>
              <a:gd name="connsiteY54" fmla="*/ 67608 h 594946"/>
              <a:gd name="connsiteX55" fmla="*/ 189301 w 540860"/>
              <a:gd name="connsiteY55" fmla="*/ 67608 h 594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540860" h="594946">
                <a:moveTo>
                  <a:pt x="270768" y="393307"/>
                </a:moveTo>
                <a:cubicBezTo>
                  <a:pt x="247275" y="393307"/>
                  <a:pt x="223781" y="401927"/>
                  <a:pt x="205527" y="419167"/>
                </a:cubicBezTo>
                <a:lnTo>
                  <a:pt x="196062" y="427956"/>
                </a:lnTo>
                <a:lnTo>
                  <a:pt x="62199" y="554382"/>
                </a:lnTo>
                <a:lnTo>
                  <a:pt x="478661" y="554382"/>
                </a:lnTo>
                <a:lnTo>
                  <a:pt x="345474" y="427956"/>
                </a:lnTo>
                <a:lnTo>
                  <a:pt x="336009" y="419167"/>
                </a:lnTo>
                <a:cubicBezTo>
                  <a:pt x="317755" y="401927"/>
                  <a:pt x="294262" y="393307"/>
                  <a:pt x="270768" y="393307"/>
                </a:cubicBezTo>
                <a:close/>
                <a:moveTo>
                  <a:pt x="500296" y="281247"/>
                </a:moveTo>
                <a:lnTo>
                  <a:pt x="365081" y="409701"/>
                </a:lnTo>
                <a:lnTo>
                  <a:pt x="500296" y="538156"/>
                </a:lnTo>
                <a:close/>
                <a:moveTo>
                  <a:pt x="40565" y="280571"/>
                </a:moveTo>
                <a:lnTo>
                  <a:pt x="40565" y="537480"/>
                </a:lnTo>
                <a:lnTo>
                  <a:pt x="175780" y="409025"/>
                </a:lnTo>
                <a:close/>
                <a:moveTo>
                  <a:pt x="270429" y="215668"/>
                </a:moveTo>
                <a:cubicBezTo>
                  <a:pt x="258936" y="215668"/>
                  <a:pt x="248795" y="225133"/>
                  <a:pt x="248795" y="237302"/>
                </a:cubicBezTo>
                <a:cubicBezTo>
                  <a:pt x="248795" y="248795"/>
                  <a:pt x="258260" y="258936"/>
                  <a:pt x="270429" y="258936"/>
                </a:cubicBezTo>
                <a:cubicBezTo>
                  <a:pt x="282599" y="258936"/>
                  <a:pt x="292064" y="249471"/>
                  <a:pt x="292064" y="237302"/>
                </a:cubicBezTo>
                <a:cubicBezTo>
                  <a:pt x="292064" y="225133"/>
                  <a:pt x="282599" y="215668"/>
                  <a:pt x="270429" y="215668"/>
                </a:cubicBezTo>
                <a:close/>
                <a:moveTo>
                  <a:pt x="271105" y="147384"/>
                </a:moveTo>
                <a:cubicBezTo>
                  <a:pt x="319783" y="147384"/>
                  <a:pt x="358995" y="186596"/>
                  <a:pt x="358995" y="235274"/>
                </a:cubicBezTo>
                <a:lnTo>
                  <a:pt x="358995" y="256908"/>
                </a:lnTo>
                <a:cubicBezTo>
                  <a:pt x="358995" y="269078"/>
                  <a:pt x="349530" y="278543"/>
                  <a:pt x="337361" y="278543"/>
                </a:cubicBezTo>
                <a:cubicBezTo>
                  <a:pt x="324515" y="278543"/>
                  <a:pt x="312346" y="273134"/>
                  <a:pt x="304233" y="263669"/>
                </a:cubicBezTo>
                <a:cubicBezTo>
                  <a:pt x="290035" y="279895"/>
                  <a:pt x="266373" y="283275"/>
                  <a:pt x="248119" y="272458"/>
                </a:cubicBezTo>
                <a:cubicBezTo>
                  <a:pt x="229865" y="261641"/>
                  <a:pt x="222428" y="238654"/>
                  <a:pt x="229865" y="219048"/>
                </a:cubicBezTo>
                <a:cubicBezTo>
                  <a:pt x="237302" y="199442"/>
                  <a:pt x="258260" y="187949"/>
                  <a:pt x="279218" y="192005"/>
                </a:cubicBezTo>
                <a:cubicBezTo>
                  <a:pt x="300177" y="196061"/>
                  <a:pt x="315050" y="214315"/>
                  <a:pt x="315050" y="235950"/>
                </a:cubicBezTo>
                <a:cubicBezTo>
                  <a:pt x="315050" y="248119"/>
                  <a:pt x="324515" y="257584"/>
                  <a:pt x="336685" y="257584"/>
                </a:cubicBezTo>
                <a:lnTo>
                  <a:pt x="336685" y="235950"/>
                </a:lnTo>
                <a:cubicBezTo>
                  <a:pt x="336685" y="199442"/>
                  <a:pt x="306937" y="170371"/>
                  <a:pt x="271105" y="170371"/>
                </a:cubicBezTo>
                <a:cubicBezTo>
                  <a:pt x="235273" y="170371"/>
                  <a:pt x="205526" y="200118"/>
                  <a:pt x="205526" y="235950"/>
                </a:cubicBezTo>
                <a:cubicBezTo>
                  <a:pt x="204850" y="271782"/>
                  <a:pt x="234597" y="301529"/>
                  <a:pt x="270429" y="301529"/>
                </a:cubicBezTo>
                <a:cubicBezTo>
                  <a:pt x="281923" y="301529"/>
                  <a:pt x="293416" y="298825"/>
                  <a:pt x="303557" y="293416"/>
                </a:cubicBezTo>
                <a:cubicBezTo>
                  <a:pt x="308966" y="290712"/>
                  <a:pt x="315726" y="292740"/>
                  <a:pt x="319107" y="298149"/>
                </a:cubicBezTo>
                <a:cubicBezTo>
                  <a:pt x="321811" y="303557"/>
                  <a:pt x="319783" y="310318"/>
                  <a:pt x="314374" y="313698"/>
                </a:cubicBezTo>
                <a:cubicBezTo>
                  <a:pt x="300853" y="320459"/>
                  <a:pt x="285979" y="324516"/>
                  <a:pt x="270429" y="324516"/>
                </a:cubicBezTo>
                <a:cubicBezTo>
                  <a:pt x="221752" y="323840"/>
                  <a:pt x="182540" y="284627"/>
                  <a:pt x="183216" y="235274"/>
                </a:cubicBezTo>
                <a:cubicBezTo>
                  <a:pt x="183216" y="186596"/>
                  <a:pt x="222428" y="147384"/>
                  <a:pt x="271105" y="147384"/>
                </a:cubicBezTo>
                <a:close/>
                <a:moveTo>
                  <a:pt x="135215" y="108172"/>
                </a:moveTo>
                <a:lnTo>
                  <a:pt x="135215" y="333305"/>
                </a:lnTo>
                <a:lnTo>
                  <a:pt x="196062" y="391447"/>
                </a:lnTo>
                <a:cubicBezTo>
                  <a:pt x="240007" y="357644"/>
                  <a:pt x="300853" y="357644"/>
                  <a:pt x="344798" y="391447"/>
                </a:cubicBezTo>
                <a:lnTo>
                  <a:pt x="405645" y="333305"/>
                </a:lnTo>
                <a:lnTo>
                  <a:pt x="405645" y="108172"/>
                </a:lnTo>
                <a:close/>
                <a:moveTo>
                  <a:pt x="270430" y="0"/>
                </a:moveTo>
                <a:lnTo>
                  <a:pt x="351559" y="67608"/>
                </a:lnTo>
                <a:lnTo>
                  <a:pt x="446210" y="67608"/>
                </a:lnTo>
                <a:lnTo>
                  <a:pt x="446210" y="126426"/>
                </a:lnTo>
                <a:lnTo>
                  <a:pt x="540860" y="217020"/>
                </a:lnTo>
                <a:lnTo>
                  <a:pt x="540860" y="594946"/>
                </a:lnTo>
                <a:lnTo>
                  <a:pt x="0" y="594946"/>
                </a:lnTo>
                <a:lnTo>
                  <a:pt x="0" y="217020"/>
                </a:lnTo>
                <a:lnTo>
                  <a:pt x="94651" y="127102"/>
                </a:lnTo>
                <a:lnTo>
                  <a:pt x="94651" y="67608"/>
                </a:lnTo>
                <a:lnTo>
                  <a:pt x="189301" y="6760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algn="ctr">
              <a:defRPr lang="en-GB" sz="750" b="1" dirty="0">
                <a:solidFill>
                  <a:schemeClr val="lt1">
                    <a:alpha val="0"/>
                  </a:schemeClr>
                </a:solidFill>
              </a:defRPr>
            </a:lvl1pPr>
          </a:lstStyle>
          <a:p>
            <a:pPr lvl="0" algn="ctr"/>
            <a:endParaRPr lang="en-GB" dirty="0"/>
          </a:p>
        </p:txBody>
      </p:sp>
      <p:sp>
        <p:nvSpPr>
          <p:cNvPr id="10" name="Text Placeholder 10">
            <a:extLst>
              <a:ext uri="{FF2B5EF4-FFF2-40B4-BE49-F238E27FC236}">
                <a16:creationId xmlns:a16="http://schemas.microsoft.com/office/drawing/2014/main" xmlns="" id="{9236B62B-08A6-31D4-74E0-38DBCD975150}"/>
              </a:ext>
            </a:extLst>
          </p:cNvPr>
          <p:cNvSpPr>
            <a:spLocks noGrp="1"/>
          </p:cNvSpPr>
          <p:nvPr>
            <p:ph type="body" sz="quarter" idx="50"/>
          </p:nvPr>
        </p:nvSpPr>
        <p:spPr>
          <a:xfrm>
            <a:off x="4369433" y="2841595"/>
            <a:ext cx="404882" cy="405836"/>
          </a:xfrm>
          <a:custGeom>
            <a:avLst/>
            <a:gdLst>
              <a:gd name="connsiteX0" fmla="*/ 417472 w 539842"/>
              <a:gd name="connsiteY0" fmla="*/ 321135 h 541115"/>
              <a:gd name="connsiteX1" fmla="*/ 438431 w 539842"/>
              <a:gd name="connsiteY1" fmla="*/ 329924 h 541115"/>
              <a:gd name="connsiteX2" fmla="*/ 531729 w 539842"/>
              <a:gd name="connsiteY2" fmla="*/ 423222 h 541115"/>
              <a:gd name="connsiteX3" fmla="*/ 539842 w 539842"/>
              <a:gd name="connsiteY3" fmla="*/ 444181 h 541115"/>
              <a:gd name="connsiteX4" fmla="*/ 531053 w 539842"/>
              <a:gd name="connsiteY4" fmla="*/ 465139 h 541115"/>
              <a:gd name="connsiteX5" fmla="*/ 520912 w 539842"/>
              <a:gd name="connsiteY5" fmla="*/ 475280 h 541115"/>
              <a:gd name="connsiteX6" fmla="*/ 386373 w 539842"/>
              <a:gd name="connsiteY6" fmla="*/ 340741 h 541115"/>
              <a:gd name="connsiteX7" fmla="*/ 396514 w 539842"/>
              <a:gd name="connsiteY7" fmla="*/ 329924 h 541115"/>
              <a:gd name="connsiteX8" fmla="*/ 417472 w 539842"/>
              <a:gd name="connsiteY8" fmla="*/ 321135 h 541115"/>
              <a:gd name="connsiteX9" fmla="*/ 44956 w 539842"/>
              <a:gd name="connsiteY9" fmla="*/ 39888 h 541115"/>
              <a:gd name="connsiteX10" fmla="*/ 179495 w 539842"/>
              <a:gd name="connsiteY10" fmla="*/ 174427 h 541115"/>
              <a:gd name="connsiteX11" fmla="*/ 158536 w 539842"/>
              <a:gd name="connsiteY11" fmla="*/ 194709 h 541115"/>
              <a:gd name="connsiteX12" fmla="*/ 154480 w 539842"/>
              <a:gd name="connsiteY12" fmla="*/ 204850 h 541115"/>
              <a:gd name="connsiteX13" fmla="*/ 158536 w 539842"/>
              <a:gd name="connsiteY13" fmla="*/ 214991 h 541115"/>
              <a:gd name="connsiteX14" fmla="*/ 326203 w 539842"/>
              <a:gd name="connsiteY14" fmla="*/ 381982 h 541115"/>
              <a:gd name="connsiteX15" fmla="*/ 336344 w 539842"/>
              <a:gd name="connsiteY15" fmla="*/ 386038 h 541115"/>
              <a:gd name="connsiteX16" fmla="*/ 346485 w 539842"/>
              <a:gd name="connsiteY16" fmla="*/ 381982 h 541115"/>
              <a:gd name="connsiteX17" fmla="*/ 366767 w 539842"/>
              <a:gd name="connsiteY17" fmla="*/ 361024 h 541115"/>
              <a:gd name="connsiteX18" fmla="*/ 500630 w 539842"/>
              <a:gd name="connsiteY18" fmla="*/ 495563 h 541115"/>
              <a:gd name="connsiteX19" fmla="*/ 482376 w 539842"/>
              <a:gd name="connsiteY19" fmla="*/ 513817 h 541115"/>
              <a:gd name="connsiteX20" fmla="*/ 413417 w 539842"/>
              <a:gd name="connsiteY20" fmla="*/ 540860 h 541115"/>
              <a:gd name="connsiteX21" fmla="*/ 305245 w 539842"/>
              <a:gd name="connsiteY21" fmla="*/ 509084 h 541115"/>
              <a:gd name="connsiteX22" fmla="*/ 262652 w 539842"/>
              <a:gd name="connsiteY22" fmla="*/ 482041 h 541115"/>
              <a:gd name="connsiteX23" fmla="*/ 56449 w 539842"/>
              <a:gd name="connsiteY23" fmla="*/ 269077 h 541115"/>
              <a:gd name="connsiteX24" fmla="*/ 15885 w 539842"/>
              <a:gd name="connsiteY24" fmla="*/ 198090 h 541115"/>
              <a:gd name="connsiteX25" fmla="*/ 335 w 539842"/>
              <a:gd name="connsiteY25" fmla="*/ 110200 h 541115"/>
              <a:gd name="connsiteX26" fmla="*/ 22645 w 539842"/>
              <a:gd name="connsiteY26" fmla="*/ 62198 h 541115"/>
              <a:gd name="connsiteX27" fmla="*/ 44956 w 539842"/>
              <a:gd name="connsiteY27" fmla="*/ 39888 h 541115"/>
              <a:gd name="connsiteX28" fmla="*/ 97013 w 539842"/>
              <a:gd name="connsiteY28" fmla="*/ 0 h 541115"/>
              <a:gd name="connsiteX29" fmla="*/ 117296 w 539842"/>
              <a:gd name="connsiteY29" fmla="*/ 8789 h 541115"/>
              <a:gd name="connsiteX30" fmla="*/ 210594 w 539842"/>
              <a:gd name="connsiteY30" fmla="*/ 101411 h 541115"/>
              <a:gd name="connsiteX31" fmla="*/ 219383 w 539842"/>
              <a:gd name="connsiteY31" fmla="*/ 122370 h 541115"/>
              <a:gd name="connsiteX32" fmla="*/ 210594 w 539842"/>
              <a:gd name="connsiteY32" fmla="*/ 143328 h 541115"/>
              <a:gd name="connsiteX33" fmla="*/ 200453 w 539842"/>
              <a:gd name="connsiteY33" fmla="*/ 153469 h 541115"/>
              <a:gd name="connsiteX34" fmla="*/ 65914 w 539842"/>
              <a:gd name="connsiteY34" fmla="*/ 18930 h 541115"/>
              <a:gd name="connsiteX35" fmla="*/ 76055 w 539842"/>
              <a:gd name="connsiteY35" fmla="*/ 8789 h 541115"/>
              <a:gd name="connsiteX36" fmla="*/ 97013 w 539842"/>
              <a:gd name="connsiteY36" fmla="*/ 0 h 541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39842" h="541115">
                <a:moveTo>
                  <a:pt x="417472" y="321135"/>
                </a:moveTo>
                <a:cubicBezTo>
                  <a:pt x="425585" y="321135"/>
                  <a:pt x="433022" y="324515"/>
                  <a:pt x="438431" y="329924"/>
                </a:cubicBezTo>
                <a:lnTo>
                  <a:pt x="531729" y="423222"/>
                </a:lnTo>
                <a:cubicBezTo>
                  <a:pt x="537138" y="428631"/>
                  <a:pt x="539842" y="436068"/>
                  <a:pt x="539842" y="444181"/>
                </a:cubicBezTo>
                <a:cubicBezTo>
                  <a:pt x="539842" y="452294"/>
                  <a:pt x="536462" y="459730"/>
                  <a:pt x="531053" y="465139"/>
                </a:cubicBezTo>
                <a:lnTo>
                  <a:pt x="520912" y="475280"/>
                </a:lnTo>
                <a:lnTo>
                  <a:pt x="386373" y="340741"/>
                </a:lnTo>
                <a:lnTo>
                  <a:pt x="396514" y="329924"/>
                </a:lnTo>
                <a:cubicBezTo>
                  <a:pt x="401923" y="324515"/>
                  <a:pt x="409360" y="321135"/>
                  <a:pt x="417472" y="321135"/>
                </a:cubicBezTo>
                <a:close/>
                <a:moveTo>
                  <a:pt x="44956" y="39888"/>
                </a:moveTo>
                <a:lnTo>
                  <a:pt x="179495" y="174427"/>
                </a:lnTo>
                <a:lnTo>
                  <a:pt x="158536" y="194709"/>
                </a:lnTo>
                <a:cubicBezTo>
                  <a:pt x="155832" y="197413"/>
                  <a:pt x="154480" y="201470"/>
                  <a:pt x="154480" y="204850"/>
                </a:cubicBezTo>
                <a:cubicBezTo>
                  <a:pt x="154480" y="208231"/>
                  <a:pt x="155832" y="212287"/>
                  <a:pt x="158536" y="214991"/>
                </a:cubicBezTo>
                <a:lnTo>
                  <a:pt x="326203" y="381982"/>
                </a:lnTo>
                <a:cubicBezTo>
                  <a:pt x="328907" y="384686"/>
                  <a:pt x="332964" y="386038"/>
                  <a:pt x="336344" y="386038"/>
                </a:cubicBezTo>
                <a:cubicBezTo>
                  <a:pt x="339724" y="386038"/>
                  <a:pt x="343781" y="384686"/>
                  <a:pt x="346485" y="381982"/>
                </a:cubicBezTo>
                <a:lnTo>
                  <a:pt x="366767" y="361024"/>
                </a:lnTo>
                <a:lnTo>
                  <a:pt x="500630" y="495563"/>
                </a:lnTo>
                <a:lnTo>
                  <a:pt x="482376" y="513817"/>
                </a:lnTo>
                <a:cubicBezTo>
                  <a:pt x="464798" y="532747"/>
                  <a:pt x="439107" y="542888"/>
                  <a:pt x="413417" y="540860"/>
                </a:cubicBezTo>
                <a:cubicBezTo>
                  <a:pt x="374880" y="538155"/>
                  <a:pt x="339048" y="525986"/>
                  <a:pt x="305245" y="509084"/>
                </a:cubicBezTo>
                <a:cubicBezTo>
                  <a:pt x="290371" y="500971"/>
                  <a:pt x="276173" y="492182"/>
                  <a:pt x="262652" y="482041"/>
                </a:cubicBezTo>
                <a:cubicBezTo>
                  <a:pt x="181523" y="424575"/>
                  <a:pt x="111887" y="352235"/>
                  <a:pt x="56449" y="269077"/>
                </a:cubicBezTo>
                <a:cubicBezTo>
                  <a:pt x="40899" y="246767"/>
                  <a:pt x="26702" y="223104"/>
                  <a:pt x="15885" y="198090"/>
                </a:cubicBezTo>
                <a:cubicBezTo>
                  <a:pt x="5743" y="169694"/>
                  <a:pt x="-1693" y="140623"/>
                  <a:pt x="335" y="110200"/>
                </a:cubicBezTo>
                <a:cubicBezTo>
                  <a:pt x="1011" y="91946"/>
                  <a:pt x="9124" y="75044"/>
                  <a:pt x="22645" y="62198"/>
                </a:cubicBezTo>
                <a:cubicBezTo>
                  <a:pt x="28054" y="56790"/>
                  <a:pt x="36167" y="48677"/>
                  <a:pt x="44956" y="39888"/>
                </a:cubicBezTo>
                <a:close/>
                <a:moveTo>
                  <a:pt x="97013" y="0"/>
                </a:moveTo>
                <a:cubicBezTo>
                  <a:pt x="104450" y="0"/>
                  <a:pt x="111887" y="3380"/>
                  <a:pt x="117296" y="8789"/>
                </a:cubicBezTo>
                <a:lnTo>
                  <a:pt x="210594" y="101411"/>
                </a:lnTo>
                <a:cubicBezTo>
                  <a:pt x="216003" y="106820"/>
                  <a:pt x="219383" y="114257"/>
                  <a:pt x="219383" y="122370"/>
                </a:cubicBezTo>
                <a:cubicBezTo>
                  <a:pt x="219383" y="130482"/>
                  <a:pt x="216003" y="137919"/>
                  <a:pt x="210594" y="143328"/>
                </a:cubicBezTo>
                <a:lnTo>
                  <a:pt x="200453" y="153469"/>
                </a:lnTo>
                <a:lnTo>
                  <a:pt x="65914" y="18930"/>
                </a:lnTo>
                <a:lnTo>
                  <a:pt x="76055" y="8789"/>
                </a:lnTo>
                <a:cubicBezTo>
                  <a:pt x="81464" y="3380"/>
                  <a:pt x="89577" y="0"/>
                  <a:pt x="9701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algn="ctr">
              <a:defRPr lang="en-GB" sz="750" b="1" dirty="0">
                <a:solidFill>
                  <a:schemeClr val="lt1">
                    <a:alpha val="0"/>
                  </a:schemeClr>
                </a:solidFill>
              </a:defRPr>
            </a:lvl1pPr>
          </a:lstStyle>
          <a:p>
            <a:pPr lvl="0" algn="ctr"/>
            <a:endParaRPr lang="en-GB" dirty="0"/>
          </a:p>
        </p:txBody>
      </p:sp>
      <p:sp>
        <p:nvSpPr>
          <p:cNvPr id="12" name="Text Placeholder 11">
            <a:extLst>
              <a:ext uri="{FF2B5EF4-FFF2-40B4-BE49-F238E27FC236}">
                <a16:creationId xmlns:a16="http://schemas.microsoft.com/office/drawing/2014/main" xmlns="" id="{C958D81A-543B-F585-166D-59207A4463AF}"/>
              </a:ext>
            </a:extLst>
          </p:cNvPr>
          <p:cNvSpPr>
            <a:spLocks noGrp="1"/>
          </p:cNvSpPr>
          <p:nvPr>
            <p:ph type="body" sz="quarter" idx="41"/>
          </p:nvPr>
        </p:nvSpPr>
        <p:spPr>
          <a:xfrm>
            <a:off x="4465864" y="3737517"/>
            <a:ext cx="212270" cy="344798"/>
          </a:xfrm>
          <a:custGeom>
            <a:avLst/>
            <a:gdLst>
              <a:gd name="connsiteX0" fmla="*/ 141514 w 283026"/>
              <a:gd name="connsiteY0" fmla="*/ 81129 h 459731"/>
              <a:gd name="connsiteX1" fmla="*/ 80667 w 283026"/>
              <a:gd name="connsiteY1" fmla="*/ 141976 h 459731"/>
              <a:gd name="connsiteX2" fmla="*/ 141514 w 283026"/>
              <a:gd name="connsiteY2" fmla="*/ 202823 h 459731"/>
              <a:gd name="connsiteX3" fmla="*/ 202361 w 283026"/>
              <a:gd name="connsiteY3" fmla="*/ 141976 h 459731"/>
              <a:gd name="connsiteX4" fmla="*/ 141514 w 283026"/>
              <a:gd name="connsiteY4" fmla="*/ 81129 h 459731"/>
              <a:gd name="connsiteX5" fmla="*/ 141514 w 283026"/>
              <a:gd name="connsiteY5" fmla="*/ 0 h 459731"/>
              <a:gd name="connsiteX6" fmla="*/ 258475 w 283026"/>
              <a:gd name="connsiteY6" fmla="*/ 62199 h 459731"/>
              <a:gd name="connsiteX7" fmla="*/ 273348 w 283026"/>
              <a:gd name="connsiteY7" fmla="*/ 194034 h 459731"/>
              <a:gd name="connsiteX8" fmla="*/ 209121 w 283026"/>
              <a:gd name="connsiteY8" fmla="*/ 336009 h 459731"/>
              <a:gd name="connsiteX9" fmla="*/ 153683 w 283026"/>
              <a:gd name="connsiteY9" fmla="*/ 452294 h 459731"/>
              <a:gd name="connsiteX10" fmla="*/ 141514 w 283026"/>
              <a:gd name="connsiteY10" fmla="*/ 459731 h 459731"/>
              <a:gd name="connsiteX11" fmla="*/ 129344 w 283026"/>
              <a:gd name="connsiteY11" fmla="*/ 452294 h 459731"/>
              <a:gd name="connsiteX12" fmla="*/ 73906 w 283026"/>
              <a:gd name="connsiteY12" fmla="*/ 336009 h 459731"/>
              <a:gd name="connsiteX13" fmla="*/ 9679 w 283026"/>
              <a:gd name="connsiteY13" fmla="*/ 194034 h 459731"/>
              <a:gd name="connsiteX14" fmla="*/ 24553 w 283026"/>
              <a:gd name="connsiteY14" fmla="*/ 62199 h 459731"/>
              <a:gd name="connsiteX15" fmla="*/ 141514 w 283026"/>
              <a:gd name="connsiteY15" fmla="*/ 0 h 459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026" h="459731">
                <a:moveTo>
                  <a:pt x="141514" y="81129"/>
                </a:moveTo>
                <a:cubicBezTo>
                  <a:pt x="107710" y="81129"/>
                  <a:pt x="80667" y="108172"/>
                  <a:pt x="80667" y="141976"/>
                </a:cubicBezTo>
                <a:cubicBezTo>
                  <a:pt x="80667" y="175780"/>
                  <a:pt x="107710" y="202823"/>
                  <a:pt x="141514" y="202823"/>
                </a:cubicBezTo>
                <a:cubicBezTo>
                  <a:pt x="175318" y="202823"/>
                  <a:pt x="202361" y="175780"/>
                  <a:pt x="202361" y="141976"/>
                </a:cubicBezTo>
                <a:cubicBezTo>
                  <a:pt x="202361" y="108172"/>
                  <a:pt x="175318" y="81129"/>
                  <a:pt x="141514" y="81129"/>
                </a:cubicBezTo>
                <a:close/>
                <a:moveTo>
                  <a:pt x="141514" y="0"/>
                </a:moveTo>
                <a:cubicBezTo>
                  <a:pt x="188163" y="0"/>
                  <a:pt x="232108" y="22987"/>
                  <a:pt x="258475" y="62199"/>
                </a:cubicBezTo>
                <a:cubicBezTo>
                  <a:pt x="284842" y="100735"/>
                  <a:pt x="290250" y="150089"/>
                  <a:pt x="273348" y="194034"/>
                </a:cubicBezTo>
                <a:lnTo>
                  <a:pt x="209121" y="336009"/>
                </a:lnTo>
                <a:lnTo>
                  <a:pt x="153683" y="452294"/>
                </a:lnTo>
                <a:cubicBezTo>
                  <a:pt x="151655" y="457027"/>
                  <a:pt x="146922" y="459731"/>
                  <a:pt x="141514" y="459731"/>
                </a:cubicBezTo>
                <a:cubicBezTo>
                  <a:pt x="136105" y="459731"/>
                  <a:pt x="131373" y="457027"/>
                  <a:pt x="129344" y="452294"/>
                </a:cubicBezTo>
                <a:lnTo>
                  <a:pt x="73906" y="336009"/>
                </a:lnTo>
                <a:lnTo>
                  <a:pt x="9679" y="194034"/>
                </a:lnTo>
                <a:cubicBezTo>
                  <a:pt x="-7223" y="150089"/>
                  <a:pt x="-1814" y="100735"/>
                  <a:pt x="24553" y="62199"/>
                </a:cubicBezTo>
                <a:cubicBezTo>
                  <a:pt x="50920" y="22987"/>
                  <a:pt x="94865" y="0"/>
                  <a:pt x="14151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algn="ctr">
              <a:defRPr lang="en-GB" sz="750" b="1" dirty="0">
                <a:solidFill>
                  <a:schemeClr val="lt1">
                    <a:alpha val="0"/>
                  </a:schemeClr>
                </a:solidFill>
              </a:defRPr>
            </a:lvl1pPr>
          </a:lstStyle>
          <a:p>
            <a:pPr lvl="0" algn="ctr"/>
            <a:endParaRPr lang="en-GB" dirty="0"/>
          </a:p>
        </p:txBody>
      </p:sp>
    </p:spTree>
    <p:extLst>
      <p:ext uri="{BB962C8B-B14F-4D97-AF65-F5344CB8AC3E}">
        <p14:creationId xmlns:p14="http://schemas.microsoft.com/office/powerpoint/2010/main" val="1021612050"/>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hank You S06V1">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xmlns="" id="{539AD674-F9CE-A701-EE2D-588CAD902DCA}"/>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37" name="Rectangle 36">
            <a:extLst>
              <a:ext uri="{FF2B5EF4-FFF2-40B4-BE49-F238E27FC236}">
                <a16:creationId xmlns:a16="http://schemas.microsoft.com/office/drawing/2014/main" xmlns="" id="{EB6055E9-E6F7-641B-80FB-0B939D173EF4}"/>
              </a:ext>
            </a:extLst>
          </p:cNvPr>
          <p:cNvSpPr/>
          <p:nvPr userDrawn="1"/>
        </p:nvSpPr>
        <p:spPr>
          <a:xfrm>
            <a:off x="440531" y="2083458"/>
            <a:ext cx="8703469" cy="976584"/>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dirty="0">
              <a:solidFill>
                <a:schemeClr val="tx1"/>
              </a:solidFill>
            </a:endParaRPr>
          </a:p>
        </p:txBody>
      </p:sp>
      <p:sp>
        <p:nvSpPr>
          <p:cNvPr id="38" name="Title 1">
            <a:extLst>
              <a:ext uri="{FF2B5EF4-FFF2-40B4-BE49-F238E27FC236}">
                <a16:creationId xmlns:a16="http://schemas.microsoft.com/office/drawing/2014/main" xmlns="" id="{A830DC25-802B-19A0-E4B3-1D633449CFAA}"/>
              </a:ext>
            </a:extLst>
          </p:cNvPr>
          <p:cNvSpPr>
            <a:spLocks noGrp="1"/>
          </p:cNvSpPr>
          <p:nvPr>
            <p:ph type="title" hasCustomPrompt="1"/>
          </p:nvPr>
        </p:nvSpPr>
        <p:spPr>
          <a:xfrm>
            <a:off x="678959" y="2161101"/>
            <a:ext cx="8024510" cy="821298"/>
          </a:xfrm>
        </p:spPr>
        <p:txBody>
          <a:bodyPr anchor="ctr">
            <a:noAutofit/>
          </a:bodyPr>
          <a:lstStyle>
            <a:lvl1pPr>
              <a:defRPr>
                <a:solidFill>
                  <a:srgbClr val="FFFFFF"/>
                </a:solidFill>
              </a:defRPr>
            </a:lvl1pPr>
          </a:lstStyle>
          <a:p>
            <a:r>
              <a:rPr lang="en-US" dirty="0"/>
              <a:t>Click to edit Master text</a:t>
            </a:r>
            <a:endParaRPr lang="en-ID" dirty="0"/>
          </a:p>
        </p:txBody>
      </p:sp>
      <p:cxnSp>
        <p:nvCxnSpPr>
          <p:cNvPr id="39" name="Straight Connector 38">
            <a:extLst>
              <a:ext uri="{FF2B5EF4-FFF2-40B4-BE49-F238E27FC236}">
                <a16:creationId xmlns:a16="http://schemas.microsoft.com/office/drawing/2014/main" xmlns="" id="{0990EA30-774B-C58A-0F2E-BA47E1EB0D86}"/>
              </a:ext>
            </a:extLst>
          </p:cNvPr>
          <p:cNvCxnSpPr>
            <a:cxnSpLocks/>
          </p:cNvCxnSpPr>
          <p:nvPr userDrawn="1"/>
        </p:nvCxnSpPr>
        <p:spPr>
          <a:xfrm>
            <a:off x="570908" y="2161101"/>
            <a:ext cx="0" cy="821298"/>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49" name="Text Placeholder 29">
            <a:extLst>
              <a:ext uri="{FF2B5EF4-FFF2-40B4-BE49-F238E27FC236}">
                <a16:creationId xmlns:a16="http://schemas.microsoft.com/office/drawing/2014/main" xmlns="" id="{CA641483-D5A7-E85B-23E4-88F7A9E459A2}"/>
              </a:ext>
            </a:extLst>
          </p:cNvPr>
          <p:cNvSpPr>
            <a:spLocks noGrp="1"/>
          </p:cNvSpPr>
          <p:nvPr>
            <p:ph type="body" sz="quarter" idx="50"/>
          </p:nvPr>
        </p:nvSpPr>
        <p:spPr>
          <a:xfrm>
            <a:off x="678959" y="3250810"/>
            <a:ext cx="8024510" cy="455295"/>
          </a:xfrm>
          <a:prstGeom prst="rect">
            <a:avLst/>
          </a:prstGeom>
        </p:spPr>
        <p:txBody>
          <a:bodyPr tIns="0" bIns="0" anchor="t">
            <a:noAutofit/>
          </a:bodyPr>
          <a:lstStyle>
            <a:lvl1pPr marL="0" indent="0">
              <a:buNone/>
              <a:defRPr sz="1350" b="1">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Tree>
    <p:extLst>
      <p:ext uri="{BB962C8B-B14F-4D97-AF65-F5344CB8AC3E}">
        <p14:creationId xmlns:p14="http://schemas.microsoft.com/office/powerpoint/2010/main" val="3259619205"/>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hank You S06V2">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xmlns="" id="{6D15CDCF-DE71-2778-D98F-9683508A7DAE}"/>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37" name="Rectangle 36">
            <a:extLst>
              <a:ext uri="{FF2B5EF4-FFF2-40B4-BE49-F238E27FC236}">
                <a16:creationId xmlns:a16="http://schemas.microsoft.com/office/drawing/2014/main" xmlns="" id="{EB6055E9-E6F7-641B-80FB-0B939D173EF4}"/>
              </a:ext>
            </a:extLst>
          </p:cNvPr>
          <p:cNvSpPr/>
          <p:nvPr userDrawn="1"/>
        </p:nvSpPr>
        <p:spPr>
          <a:xfrm>
            <a:off x="440531" y="1941842"/>
            <a:ext cx="8703469" cy="125981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dirty="0">
              <a:solidFill>
                <a:schemeClr val="tx1"/>
              </a:solidFill>
            </a:endParaRPr>
          </a:p>
        </p:txBody>
      </p:sp>
      <p:sp>
        <p:nvSpPr>
          <p:cNvPr id="38" name="Title 1">
            <a:extLst>
              <a:ext uri="{FF2B5EF4-FFF2-40B4-BE49-F238E27FC236}">
                <a16:creationId xmlns:a16="http://schemas.microsoft.com/office/drawing/2014/main" xmlns="" id="{A830DC25-802B-19A0-E4B3-1D633449CFAA}"/>
              </a:ext>
            </a:extLst>
          </p:cNvPr>
          <p:cNvSpPr>
            <a:spLocks noGrp="1"/>
          </p:cNvSpPr>
          <p:nvPr>
            <p:ph type="title" hasCustomPrompt="1"/>
          </p:nvPr>
        </p:nvSpPr>
        <p:spPr>
          <a:xfrm>
            <a:off x="3814763" y="2161101"/>
            <a:ext cx="4717733" cy="821298"/>
          </a:xfrm>
        </p:spPr>
        <p:txBody>
          <a:bodyPr anchor="ctr">
            <a:noAutofit/>
          </a:bodyPr>
          <a:lstStyle>
            <a:lvl1pPr algn="r">
              <a:defRPr>
                <a:solidFill>
                  <a:srgbClr val="FFFFFF"/>
                </a:solidFill>
              </a:defRPr>
            </a:lvl1pPr>
          </a:lstStyle>
          <a:p>
            <a:r>
              <a:rPr lang="en-US" dirty="0"/>
              <a:t>Click to edit Master text</a:t>
            </a:r>
            <a:endParaRPr lang="en-ID" dirty="0"/>
          </a:p>
        </p:txBody>
      </p:sp>
      <p:cxnSp>
        <p:nvCxnSpPr>
          <p:cNvPr id="39" name="Straight Connector 38">
            <a:extLst>
              <a:ext uri="{FF2B5EF4-FFF2-40B4-BE49-F238E27FC236}">
                <a16:creationId xmlns:a16="http://schemas.microsoft.com/office/drawing/2014/main" xmlns="" id="{0990EA30-774B-C58A-0F2E-BA47E1EB0D86}"/>
              </a:ext>
            </a:extLst>
          </p:cNvPr>
          <p:cNvCxnSpPr>
            <a:cxnSpLocks/>
          </p:cNvCxnSpPr>
          <p:nvPr userDrawn="1"/>
        </p:nvCxnSpPr>
        <p:spPr>
          <a:xfrm>
            <a:off x="8703469" y="2161101"/>
            <a:ext cx="0" cy="821298"/>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49" name="Text Placeholder 29">
            <a:extLst>
              <a:ext uri="{FF2B5EF4-FFF2-40B4-BE49-F238E27FC236}">
                <a16:creationId xmlns:a16="http://schemas.microsoft.com/office/drawing/2014/main" xmlns="" id="{CA641483-D5A7-E85B-23E4-88F7A9E459A2}"/>
              </a:ext>
            </a:extLst>
          </p:cNvPr>
          <p:cNvSpPr>
            <a:spLocks noGrp="1"/>
          </p:cNvSpPr>
          <p:nvPr>
            <p:ph type="body" sz="quarter" idx="50"/>
          </p:nvPr>
        </p:nvSpPr>
        <p:spPr>
          <a:xfrm>
            <a:off x="3814763" y="3392426"/>
            <a:ext cx="4717733" cy="455295"/>
          </a:xfrm>
          <a:prstGeom prst="rect">
            <a:avLst/>
          </a:prstGeom>
        </p:spPr>
        <p:txBody>
          <a:bodyPr tIns="0" bIns="0" anchor="t">
            <a:noAutofit/>
          </a:bodyPr>
          <a:lstStyle>
            <a:lvl1pPr marL="0" indent="0" algn="r">
              <a:buNone/>
              <a:defRPr sz="1350" b="1">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grpSp>
        <p:nvGrpSpPr>
          <p:cNvPr id="8" name="Group 7">
            <a:extLst>
              <a:ext uri="{FF2B5EF4-FFF2-40B4-BE49-F238E27FC236}">
                <a16:creationId xmlns:a16="http://schemas.microsoft.com/office/drawing/2014/main" xmlns="" id="{AAA87B1F-C374-0AA4-8837-F11E40D41CD1}"/>
              </a:ext>
            </a:extLst>
          </p:cNvPr>
          <p:cNvGrpSpPr/>
          <p:nvPr userDrawn="1"/>
        </p:nvGrpSpPr>
        <p:grpSpPr>
          <a:xfrm flipH="1">
            <a:off x="1" y="633413"/>
            <a:ext cx="3059906" cy="3876363"/>
            <a:chOff x="6400798" y="844550"/>
            <a:chExt cx="4079875" cy="5168484"/>
          </a:xfrm>
        </p:grpSpPr>
        <p:sp>
          <p:nvSpPr>
            <p:cNvPr id="9" name="Rectangle 8">
              <a:extLst>
                <a:ext uri="{FF2B5EF4-FFF2-40B4-BE49-F238E27FC236}">
                  <a16:creationId xmlns:a16="http://schemas.microsoft.com/office/drawing/2014/main" xmlns="" id="{1D087849-DB30-8735-4D8D-E3C4C2B69C6B}"/>
                </a:ext>
              </a:extLst>
            </p:cNvPr>
            <p:cNvSpPr/>
            <p:nvPr userDrawn="1"/>
          </p:nvSpPr>
          <p:spPr>
            <a:xfrm flipH="1">
              <a:off x="6400798" y="844550"/>
              <a:ext cx="4079875" cy="5168484"/>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dirty="0">
                <a:solidFill>
                  <a:schemeClr val="tx1"/>
                </a:solidFill>
              </a:endParaRPr>
            </a:p>
          </p:txBody>
        </p:sp>
        <p:sp>
          <p:nvSpPr>
            <p:cNvPr id="10" name="Rectangle 9">
              <a:extLst>
                <a:ext uri="{FF2B5EF4-FFF2-40B4-BE49-F238E27FC236}">
                  <a16:creationId xmlns:a16="http://schemas.microsoft.com/office/drawing/2014/main" xmlns="" id="{B474C08B-82F0-D164-74FB-1E8FD06685E0}"/>
                </a:ext>
              </a:extLst>
            </p:cNvPr>
            <p:cNvSpPr/>
            <p:nvPr userDrawn="1"/>
          </p:nvSpPr>
          <p:spPr>
            <a:xfrm flipH="1">
              <a:off x="6400798" y="2476501"/>
              <a:ext cx="117475" cy="1904998"/>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dirty="0">
                <a:solidFill>
                  <a:schemeClr val="tx1"/>
                </a:solidFill>
              </a:endParaRPr>
            </a:p>
          </p:txBody>
        </p:sp>
      </p:grpSp>
      <p:sp>
        <p:nvSpPr>
          <p:cNvPr id="12" name="Picture Placeholder 11">
            <a:extLst>
              <a:ext uri="{FF2B5EF4-FFF2-40B4-BE49-F238E27FC236}">
                <a16:creationId xmlns:a16="http://schemas.microsoft.com/office/drawing/2014/main" xmlns="" id="{A3D6DFE2-5D18-6526-6D2C-830832BEFEF4}"/>
              </a:ext>
            </a:extLst>
          </p:cNvPr>
          <p:cNvSpPr>
            <a:spLocks noGrp="1"/>
          </p:cNvSpPr>
          <p:nvPr>
            <p:ph type="pic" sz="quarter" idx="10"/>
          </p:nvPr>
        </p:nvSpPr>
        <p:spPr>
          <a:xfrm>
            <a:off x="0" y="721520"/>
            <a:ext cx="2971800" cy="3700461"/>
          </a:xfrm>
          <a:prstGeom prst="rect">
            <a:avLst/>
          </a:prstGeom>
          <a:solidFill>
            <a:schemeClr val="accent2">
              <a:lumMod val="20000"/>
              <a:lumOff val="80000"/>
            </a:schemeClr>
          </a:solidFill>
        </p:spPr>
        <p:txBody>
          <a:bodyPr anchor="ctr">
            <a:normAutofit/>
          </a:bodyPr>
          <a:lstStyle>
            <a:lvl1pPr marL="0" indent="0" algn="ctr">
              <a:buNone/>
              <a:defRPr sz="1000">
                <a:solidFill>
                  <a:schemeClr val="tx1"/>
                </a:solidFill>
              </a:defRPr>
            </a:lvl1pPr>
          </a:lstStyle>
          <a:p>
            <a:endParaRPr lang="en-ID" dirty="0"/>
          </a:p>
        </p:txBody>
      </p:sp>
    </p:spTree>
    <p:extLst>
      <p:ext uri="{BB962C8B-B14F-4D97-AF65-F5344CB8AC3E}">
        <p14:creationId xmlns:p14="http://schemas.microsoft.com/office/powerpoint/2010/main" val="701482729"/>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pic>
        <p:nvPicPr>
          <p:cNvPr id="54" name="Google Shape;54;p13"/>
          <p:cNvPicPr preferRelativeResize="0"/>
          <p:nvPr userDrawn="1"/>
        </p:nvPicPr>
        <p:blipFill>
          <a:blip r:embed="rId2">
            <a:alphaModFix/>
          </a:blip>
          <a:stretch>
            <a:fillRect/>
          </a:stretch>
        </p:blipFill>
        <p:spPr>
          <a:xfrm>
            <a:off x="0" y="0"/>
            <a:ext cx="9143496" cy="5143500"/>
          </a:xfrm>
          <a:prstGeom prst="rect">
            <a:avLst/>
          </a:prstGeom>
          <a:noFill/>
          <a:ln>
            <a:noFill/>
          </a:ln>
        </p:spPr>
      </p:pic>
      <p:sp>
        <p:nvSpPr>
          <p:cNvPr id="2" name="Título 1">
            <a:extLst>
              <a:ext uri="{FF2B5EF4-FFF2-40B4-BE49-F238E27FC236}">
                <a16:creationId xmlns:a16="http://schemas.microsoft.com/office/drawing/2014/main" xmlns="" id="{0561074F-3B76-5337-E173-E2FA3B9C6056}"/>
              </a:ext>
            </a:extLst>
          </p:cNvPr>
          <p:cNvSpPr>
            <a:spLocks noGrp="1"/>
          </p:cNvSpPr>
          <p:nvPr>
            <p:ph type="ctrTitle"/>
          </p:nvPr>
        </p:nvSpPr>
        <p:spPr>
          <a:xfrm>
            <a:off x="628649" y="1027549"/>
            <a:ext cx="7886699" cy="1007130"/>
          </a:xfrm>
        </p:spPr>
        <p:txBody>
          <a:bodyPr anchor="b">
            <a:normAutofit/>
          </a:bodyPr>
          <a:lstStyle>
            <a:lvl1pPr algn="ctr">
              <a:defRPr sz="3000">
                <a:solidFill>
                  <a:schemeClr val="tx1"/>
                </a:solidFill>
              </a:defRPr>
            </a:lvl1pPr>
          </a:lstStyle>
          <a:p>
            <a:r>
              <a:rPr lang="es-ES" dirty="0"/>
              <a:t>Haga clic para modificar el estilo de título del patrón</a:t>
            </a:r>
            <a:endParaRPr lang="es-CL" dirty="0"/>
          </a:p>
        </p:txBody>
      </p:sp>
      <p:sp>
        <p:nvSpPr>
          <p:cNvPr id="3" name="Subtítulo 2">
            <a:extLst>
              <a:ext uri="{FF2B5EF4-FFF2-40B4-BE49-F238E27FC236}">
                <a16:creationId xmlns:a16="http://schemas.microsoft.com/office/drawing/2014/main" xmlns="" id="{C6CE7E56-4067-6AE5-DD62-454245B8EA58}"/>
              </a:ext>
            </a:extLst>
          </p:cNvPr>
          <p:cNvSpPr>
            <a:spLocks noGrp="1"/>
          </p:cNvSpPr>
          <p:nvPr>
            <p:ph type="subTitle" idx="1"/>
          </p:nvPr>
        </p:nvSpPr>
        <p:spPr>
          <a:xfrm>
            <a:off x="1269207" y="2223748"/>
            <a:ext cx="6858000" cy="885074"/>
          </a:xfrm>
        </p:spPr>
        <p:txBody>
          <a:bodyPr/>
          <a:lstStyle>
            <a:lvl1pPr marL="0" indent="0" algn="ctr">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dirty="0"/>
              <a:t>Haga clic para modificar el estilo de subtítulo del patrón</a:t>
            </a:r>
            <a:endParaRPr lang="es-CL" dirty="0"/>
          </a:p>
        </p:txBody>
      </p:sp>
      <p:pic>
        <p:nvPicPr>
          <p:cNvPr id="14" name="Google Shape;58;p13">
            <a:extLst>
              <a:ext uri="{FF2B5EF4-FFF2-40B4-BE49-F238E27FC236}">
                <a16:creationId xmlns:a16="http://schemas.microsoft.com/office/drawing/2014/main" xmlns="" id="{63AF61F7-230C-51CD-78A7-190600106C6D}"/>
              </a:ext>
            </a:extLst>
          </p:cNvPr>
          <p:cNvPicPr preferRelativeResize="0"/>
          <p:nvPr userDrawn="1"/>
        </p:nvPicPr>
        <p:blipFill rotWithShape="1">
          <a:blip r:embed="rId3">
            <a:alphaModFix/>
          </a:blip>
          <a:srcRect/>
          <a:stretch/>
        </p:blipFill>
        <p:spPr>
          <a:xfrm>
            <a:off x="3217069" y="2709963"/>
            <a:ext cx="2962277" cy="1900236"/>
          </a:xfrm>
          <a:prstGeom prst="rect">
            <a:avLst/>
          </a:prstGeom>
          <a:noFill/>
          <a:ln>
            <a:noFill/>
          </a:ln>
        </p:spPr>
      </p:pic>
    </p:spTree>
    <p:extLst>
      <p:ext uri="{BB962C8B-B14F-4D97-AF65-F5344CB8AC3E}">
        <p14:creationId xmlns:p14="http://schemas.microsoft.com/office/powerpoint/2010/main" val="1790876236"/>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hank You S06V3">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xmlns="" id="{DC36FE45-150E-5F73-7C4D-9A10AB85C604}"/>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37" name="Rectangle 36">
            <a:extLst>
              <a:ext uri="{FF2B5EF4-FFF2-40B4-BE49-F238E27FC236}">
                <a16:creationId xmlns:a16="http://schemas.microsoft.com/office/drawing/2014/main" xmlns="" id="{EB6055E9-E6F7-641B-80FB-0B939D173EF4}"/>
              </a:ext>
            </a:extLst>
          </p:cNvPr>
          <p:cNvSpPr/>
          <p:nvPr userDrawn="1"/>
        </p:nvSpPr>
        <p:spPr>
          <a:xfrm>
            <a:off x="440531" y="1941842"/>
            <a:ext cx="8262938" cy="125981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dirty="0">
              <a:solidFill>
                <a:schemeClr val="tx1"/>
              </a:solidFill>
            </a:endParaRPr>
          </a:p>
        </p:txBody>
      </p:sp>
      <p:sp>
        <p:nvSpPr>
          <p:cNvPr id="38" name="Title 1">
            <a:extLst>
              <a:ext uri="{FF2B5EF4-FFF2-40B4-BE49-F238E27FC236}">
                <a16:creationId xmlns:a16="http://schemas.microsoft.com/office/drawing/2014/main" xmlns="" id="{A830DC25-802B-19A0-E4B3-1D633449CFAA}"/>
              </a:ext>
            </a:extLst>
          </p:cNvPr>
          <p:cNvSpPr>
            <a:spLocks noGrp="1"/>
          </p:cNvSpPr>
          <p:nvPr>
            <p:ph type="title" hasCustomPrompt="1"/>
          </p:nvPr>
        </p:nvSpPr>
        <p:spPr>
          <a:xfrm>
            <a:off x="588645" y="2161101"/>
            <a:ext cx="7943851" cy="821298"/>
          </a:xfrm>
        </p:spPr>
        <p:txBody>
          <a:bodyPr anchor="ctr">
            <a:noAutofit/>
          </a:bodyPr>
          <a:lstStyle>
            <a:lvl1pPr algn="ctr">
              <a:defRPr>
                <a:solidFill>
                  <a:srgbClr val="FFFFFF"/>
                </a:solidFill>
              </a:defRPr>
            </a:lvl1pPr>
          </a:lstStyle>
          <a:p>
            <a:r>
              <a:rPr lang="en-US" dirty="0"/>
              <a:t>Click to edit Master text</a:t>
            </a:r>
            <a:endParaRPr lang="en-ID" dirty="0"/>
          </a:p>
        </p:txBody>
      </p:sp>
      <p:sp>
        <p:nvSpPr>
          <p:cNvPr id="49" name="Text Placeholder 29">
            <a:extLst>
              <a:ext uri="{FF2B5EF4-FFF2-40B4-BE49-F238E27FC236}">
                <a16:creationId xmlns:a16="http://schemas.microsoft.com/office/drawing/2014/main" xmlns="" id="{CA641483-D5A7-E85B-23E4-88F7A9E459A2}"/>
              </a:ext>
            </a:extLst>
          </p:cNvPr>
          <p:cNvSpPr>
            <a:spLocks noGrp="1"/>
          </p:cNvSpPr>
          <p:nvPr>
            <p:ph type="body" sz="quarter" idx="50"/>
          </p:nvPr>
        </p:nvSpPr>
        <p:spPr>
          <a:xfrm>
            <a:off x="611504" y="3250810"/>
            <a:ext cx="7920992" cy="455295"/>
          </a:xfrm>
          <a:prstGeom prst="rect">
            <a:avLst/>
          </a:prstGeom>
        </p:spPr>
        <p:txBody>
          <a:bodyPr tIns="0" bIns="0" anchor="t">
            <a:noAutofit/>
          </a:bodyPr>
          <a:lstStyle>
            <a:lvl1pPr marL="0" indent="0" algn="ctr">
              <a:buNone/>
              <a:defRPr sz="1350" b="1">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Tree>
    <p:extLst>
      <p:ext uri="{BB962C8B-B14F-4D97-AF65-F5344CB8AC3E}">
        <p14:creationId xmlns:p14="http://schemas.microsoft.com/office/powerpoint/2010/main" val="2555446839"/>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 Text Box T20V1">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xmlns="" id="{C07A7556-DB5D-9846-C2D5-C8C4552CEC8C}"/>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25" name="Rectangle 24">
            <a:extLst>
              <a:ext uri="{FF2B5EF4-FFF2-40B4-BE49-F238E27FC236}">
                <a16:creationId xmlns:a16="http://schemas.microsoft.com/office/drawing/2014/main" xmlns="" id="{3A9602D4-D75A-D7F4-FFCF-22F1F764C7A2}"/>
              </a:ext>
            </a:extLst>
          </p:cNvPr>
          <p:cNvSpPr/>
          <p:nvPr userDrawn="1"/>
        </p:nvSpPr>
        <p:spPr>
          <a:xfrm>
            <a:off x="440531" y="0"/>
            <a:ext cx="8262938" cy="183963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6" name="Text Placeholder 29">
            <a:extLst>
              <a:ext uri="{FF2B5EF4-FFF2-40B4-BE49-F238E27FC236}">
                <a16:creationId xmlns:a16="http://schemas.microsoft.com/office/drawing/2014/main" xmlns="" id="{F28F550A-A637-E065-107C-7C7A9E6C01FA}"/>
              </a:ext>
            </a:extLst>
          </p:cNvPr>
          <p:cNvSpPr>
            <a:spLocks noGrp="1"/>
          </p:cNvSpPr>
          <p:nvPr>
            <p:ph type="body" sz="quarter" idx="39"/>
          </p:nvPr>
        </p:nvSpPr>
        <p:spPr>
          <a:xfrm>
            <a:off x="548582" y="2865881"/>
            <a:ext cx="8154883" cy="242641"/>
          </a:xfrm>
          <a:prstGeom prst="rect">
            <a:avLst/>
          </a:prstGeom>
        </p:spPr>
        <p:txBody>
          <a:bodyPr tIns="0" bIns="0" anchor="ctr">
            <a:noAutofit/>
          </a:bodyPr>
          <a:lstStyle>
            <a:lvl1pPr marL="0" indent="0">
              <a:buNone/>
              <a:defRPr sz="1350" b="1">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7" name="Text Placeholder 29">
            <a:extLst>
              <a:ext uri="{FF2B5EF4-FFF2-40B4-BE49-F238E27FC236}">
                <a16:creationId xmlns:a16="http://schemas.microsoft.com/office/drawing/2014/main" xmlns="" id="{1BDAC654-D9AC-B935-534C-0FF7A6BB04C7}"/>
              </a:ext>
            </a:extLst>
          </p:cNvPr>
          <p:cNvSpPr>
            <a:spLocks noGrp="1"/>
          </p:cNvSpPr>
          <p:nvPr>
            <p:ph type="body" sz="quarter" idx="40"/>
          </p:nvPr>
        </p:nvSpPr>
        <p:spPr>
          <a:xfrm>
            <a:off x="548582" y="3162520"/>
            <a:ext cx="8154883" cy="1300895"/>
          </a:xfrm>
          <a:prstGeom prst="rect">
            <a:avLst/>
          </a:prstGeom>
        </p:spPr>
        <p:txBody>
          <a:bodyPr tIns="0" bIns="0">
            <a:noAutofit/>
          </a:bodyPr>
          <a:lstStyle>
            <a:lvl1pPr marL="0" indent="0">
              <a:buNone/>
              <a:defRPr sz="1200" b="0">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2" name="Title 1">
            <a:extLst>
              <a:ext uri="{FF2B5EF4-FFF2-40B4-BE49-F238E27FC236}">
                <a16:creationId xmlns:a16="http://schemas.microsoft.com/office/drawing/2014/main" xmlns="" id="{1036477C-8D55-B4B8-85DD-DAF85A20D8C5}"/>
              </a:ext>
            </a:extLst>
          </p:cNvPr>
          <p:cNvSpPr>
            <a:spLocks noGrp="1"/>
          </p:cNvSpPr>
          <p:nvPr>
            <p:ph type="title"/>
          </p:nvPr>
        </p:nvSpPr>
        <p:spPr>
          <a:xfrm>
            <a:off x="548582" y="1994535"/>
            <a:ext cx="8154887" cy="577215"/>
          </a:xfrm>
        </p:spPr>
        <p:txBody>
          <a:bodyPr anchor="ctr">
            <a:noAutofit/>
          </a:bodyPr>
          <a:lstStyle>
            <a:lvl1pPr>
              <a:defRPr>
                <a:solidFill>
                  <a:schemeClr val="tx1"/>
                </a:solidFill>
              </a:defRPr>
            </a:lvl1pPr>
          </a:lstStyle>
          <a:p>
            <a:r>
              <a:rPr lang="en-US" dirty="0"/>
              <a:t>Click to edit Master title style</a:t>
            </a:r>
            <a:endParaRPr lang="en-ID" dirty="0"/>
          </a:p>
        </p:txBody>
      </p:sp>
      <p:sp>
        <p:nvSpPr>
          <p:cNvPr id="15" name="Picture Placeholder 11">
            <a:extLst>
              <a:ext uri="{FF2B5EF4-FFF2-40B4-BE49-F238E27FC236}">
                <a16:creationId xmlns:a16="http://schemas.microsoft.com/office/drawing/2014/main" xmlns="" id="{62F44640-A9EB-C412-36D2-BCAA7BA09086}"/>
              </a:ext>
            </a:extLst>
          </p:cNvPr>
          <p:cNvSpPr>
            <a:spLocks noGrp="1"/>
          </p:cNvSpPr>
          <p:nvPr>
            <p:ph type="pic" sz="quarter" idx="10"/>
          </p:nvPr>
        </p:nvSpPr>
        <p:spPr>
          <a:xfrm>
            <a:off x="528638" y="0"/>
            <a:ext cx="8086725" cy="1750219"/>
          </a:xfrm>
          <a:prstGeom prst="rect">
            <a:avLst/>
          </a:prstGeom>
          <a:solidFill>
            <a:schemeClr val="accent2">
              <a:lumMod val="20000"/>
              <a:lumOff val="80000"/>
            </a:schemeClr>
          </a:solidFill>
        </p:spPr>
        <p:txBody>
          <a:bodyPr anchor="ctr">
            <a:normAutofit/>
          </a:bodyPr>
          <a:lstStyle>
            <a:lvl1pPr marL="0" indent="0" algn="ctr">
              <a:buNone/>
              <a:defRPr sz="1000"/>
            </a:lvl1pPr>
          </a:lstStyle>
          <a:p>
            <a:endParaRPr lang="en-ID" dirty="0"/>
          </a:p>
        </p:txBody>
      </p:sp>
      <p:cxnSp>
        <p:nvCxnSpPr>
          <p:cNvPr id="16" name="Straight Connector 15">
            <a:extLst>
              <a:ext uri="{FF2B5EF4-FFF2-40B4-BE49-F238E27FC236}">
                <a16:creationId xmlns:a16="http://schemas.microsoft.com/office/drawing/2014/main" xmlns="" id="{0657BBCF-CA9E-FB2C-CA76-82D2795FF965}"/>
              </a:ext>
            </a:extLst>
          </p:cNvPr>
          <p:cNvCxnSpPr>
            <a:cxnSpLocks/>
          </p:cNvCxnSpPr>
          <p:nvPr userDrawn="1"/>
        </p:nvCxnSpPr>
        <p:spPr>
          <a:xfrm>
            <a:off x="440531" y="1994535"/>
            <a:ext cx="0" cy="575667"/>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xmlns="" id="{AAAC1303-0EC3-5E1E-D38D-9DAA61834E0B}"/>
              </a:ext>
            </a:extLst>
          </p:cNvPr>
          <p:cNvSpPr/>
          <p:nvPr userDrawn="1"/>
        </p:nvSpPr>
        <p:spPr>
          <a:xfrm rot="5400000">
            <a:off x="4527947" y="1081207"/>
            <a:ext cx="88106" cy="1428749"/>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dirty="0">
              <a:solidFill>
                <a:schemeClr val="tx1"/>
              </a:solidFill>
            </a:endParaRPr>
          </a:p>
        </p:txBody>
      </p:sp>
    </p:spTree>
    <p:extLst>
      <p:ext uri="{BB962C8B-B14F-4D97-AF65-F5344CB8AC3E}">
        <p14:creationId xmlns:p14="http://schemas.microsoft.com/office/powerpoint/2010/main" val="3433565936"/>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 Text Box T20V2">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xmlns="" id="{A46525DD-DB58-99B3-B08F-623587F3F599}"/>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10" name="Rectangle 9">
            <a:extLst>
              <a:ext uri="{FF2B5EF4-FFF2-40B4-BE49-F238E27FC236}">
                <a16:creationId xmlns:a16="http://schemas.microsoft.com/office/drawing/2014/main" xmlns="" id="{FBD442C6-EECF-FD33-A672-5BDA5C831C7A}"/>
              </a:ext>
            </a:extLst>
          </p:cNvPr>
          <p:cNvSpPr/>
          <p:nvPr userDrawn="1"/>
        </p:nvSpPr>
        <p:spPr>
          <a:xfrm>
            <a:off x="4800599" y="633413"/>
            <a:ext cx="4343401" cy="387636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dirty="0">
              <a:solidFill>
                <a:schemeClr val="tx1"/>
              </a:solidFill>
            </a:endParaRPr>
          </a:p>
        </p:txBody>
      </p:sp>
      <p:sp>
        <p:nvSpPr>
          <p:cNvPr id="6" name="Text Placeholder 29">
            <a:extLst>
              <a:ext uri="{FF2B5EF4-FFF2-40B4-BE49-F238E27FC236}">
                <a16:creationId xmlns:a16="http://schemas.microsoft.com/office/drawing/2014/main" xmlns="" id="{F28F550A-A637-E065-107C-7C7A9E6C01FA}"/>
              </a:ext>
            </a:extLst>
          </p:cNvPr>
          <p:cNvSpPr>
            <a:spLocks noGrp="1"/>
          </p:cNvSpPr>
          <p:nvPr>
            <p:ph type="body" sz="quarter" idx="39"/>
          </p:nvPr>
        </p:nvSpPr>
        <p:spPr>
          <a:xfrm>
            <a:off x="548582" y="1930480"/>
            <a:ext cx="4023419" cy="457806"/>
          </a:xfrm>
          <a:prstGeom prst="rect">
            <a:avLst/>
          </a:prstGeom>
        </p:spPr>
        <p:txBody>
          <a:bodyPr tIns="0" bIns="0" anchor="b">
            <a:noAutofit/>
          </a:bodyPr>
          <a:lstStyle>
            <a:lvl1pPr marL="0" indent="0">
              <a:buNone/>
              <a:defRPr sz="1350" b="1">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7" name="Text Placeholder 29">
            <a:extLst>
              <a:ext uri="{FF2B5EF4-FFF2-40B4-BE49-F238E27FC236}">
                <a16:creationId xmlns:a16="http://schemas.microsoft.com/office/drawing/2014/main" xmlns="" id="{1BDAC654-D9AC-B935-534C-0FF7A6BB04C7}"/>
              </a:ext>
            </a:extLst>
          </p:cNvPr>
          <p:cNvSpPr>
            <a:spLocks noGrp="1"/>
          </p:cNvSpPr>
          <p:nvPr>
            <p:ph type="body" sz="quarter" idx="40"/>
          </p:nvPr>
        </p:nvSpPr>
        <p:spPr>
          <a:xfrm>
            <a:off x="548582" y="2442283"/>
            <a:ext cx="4023419" cy="2067493"/>
          </a:xfrm>
          <a:prstGeom prst="rect">
            <a:avLst/>
          </a:prstGeom>
        </p:spPr>
        <p:txBody>
          <a:bodyPr tIns="0" bIns="0">
            <a:noAutofit/>
          </a:bodyPr>
          <a:lstStyle>
            <a:lvl1pPr marL="0" indent="0">
              <a:buNone/>
              <a:defRPr sz="1200" b="0">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2" name="Title 1">
            <a:extLst>
              <a:ext uri="{FF2B5EF4-FFF2-40B4-BE49-F238E27FC236}">
                <a16:creationId xmlns:a16="http://schemas.microsoft.com/office/drawing/2014/main" xmlns="" id="{1036477C-8D55-B4B8-85DD-DAF85A20D8C5}"/>
              </a:ext>
            </a:extLst>
          </p:cNvPr>
          <p:cNvSpPr>
            <a:spLocks noGrp="1"/>
          </p:cNvSpPr>
          <p:nvPr>
            <p:ph type="title"/>
          </p:nvPr>
        </p:nvSpPr>
        <p:spPr>
          <a:xfrm>
            <a:off x="548583" y="633724"/>
            <a:ext cx="4023418" cy="1001078"/>
          </a:xfrm>
        </p:spPr>
        <p:txBody>
          <a:bodyPr anchor="t">
            <a:noAutofit/>
          </a:bodyPr>
          <a:lstStyle>
            <a:lvl1pPr>
              <a:defRPr>
                <a:solidFill>
                  <a:schemeClr val="tx1"/>
                </a:solidFill>
              </a:defRPr>
            </a:lvl1pPr>
          </a:lstStyle>
          <a:p>
            <a:r>
              <a:rPr lang="en-US" dirty="0"/>
              <a:t>Click to edit Master title style</a:t>
            </a:r>
            <a:endParaRPr lang="en-ID" dirty="0"/>
          </a:p>
        </p:txBody>
      </p:sp>
      <p:sp>
        <p:nvSpPr>
          <p:cNvPr id="15" name="Picture Placeholder 11">
            <a:extLst>
              <a:ext uri="{FF2B5EF4-FFF2-40B4-BE49-F238E27FC236}">
                <a16:creationId xmlns:a16="http://schemas.microsoft.com/office/drawing/2014/main" xmlns="" id="{62F44640-A9EB-C412-36D2-BCAA7BA09086}"/>
              </a:ext>
            </a:extLst>
          </p:cNvPr>
          <p:cNvSpPr>
            <a:spLocks noGrp="1"/>
          </p:cNvSpPr>
          <p:nvPr>
            <p:ph type="pic" sz="quarter" idx="10"/>
          </p:nvPr>
        </p:nvSpPr>
        <p:spPr>
          <a:xfrm>
            <a:off x="4888705" y="721520"/>
            <a:ext cx="4255295" cy="3700461"/>
          </a:xfrm>
          <a:prstGeom prst="rect">
            <a:avLst/>
          </a:prstGeom>
          <a:solidFill>
            <a:schemeClr val="accent2">
              <a:lumMod val="20000"/>
              <a:lumOff val="80000"/>
            </a:schemeClr>
          </a:solidFill>
        </p:spPr>
        <p:txBody>
          <a:bodyPr anchor="ctr">
            <a:normAutofit/>
          </a:bodyPr>
          <a:lstStyle>
            <a:lvl1pPr marL="0" indent="0" algn="ctr">
              <a:buNone/>
              <a:defRPr sz="1000">
                <a:solidFill>
                  <a:schemeClr val="tx1"/>
                </a:solidFill>
              </a:defRPr>
            </a:lvl1pPr>
          </a:lstStyle>
          <a:p>
            <a:endParaRPr lang="en-ID" dirty="0"/>
          </a:p>
        </p:txBody>
      </p:sp>
      <p:cxnSp>
        <p:nvCxnSpPr>
          <p:cNvPr id="16" name="Straight Connector 15">
            <a:extLst>
              <a:ext uri="{FF2B5EF4-FFF2-40B4-BE49-F238E27FC236}">
                <a16:creationId xmlns:a16="http://schemas.microsoft.com/office/drawing/2014/main" xmlns="" id="{0657BBCF-CA9E-FB2C-CA76-82D2795FF965}"/>
              </a:ext>
            </a:extLst>
          </p:cNvPr>
          <p:cNvCxnSpPr>
            <a:cxnSpLocks/>
          </p:cNvCxnSpPr>
          <p:nvPr userDrawn="1"/>
        </p:nvCxnSpPr>
        <p:spPr>
          <a:xfrm>
            <a:off x="440531" y="633413"/>
            <a:ext cx="0" cy="100170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xmlns="" id="{EF328576-5150-CD3D-CA2F-222FFB2D228B}"/>
              </a:ext>
            </a:extLst>
          </p:cNvPr>
          <p:cNvSpPr/>
          <p:nvPr userDrawn="1"/>
        </p:nvSpPr>
        <p:spPr>
          <a:xfrm>
            <a:off x="4800599" y="1857376"/>
            <a:ext cx="88106" cy="1428749"/>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dirty="0">
              <a:solidFill>
                <a:schemeClr val="tx1"/>
              </a:solidFill>
            </a:endParaRPr>
          </a:p>
        </p:txBody>
      </p:sp>
    </p:spTree>
    <p:extLst>
      <p:ext uri="{BB962C8B-B14F-4D97-AF65-F5344CB8AC3E}">
        <p14:creationId xmlns:p14="http://schemas.microsoft.com/office/powerpoint/2010/main" val="4275988661"/>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 Text Box T20V3">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xmlns="" id="{859208FE-1C5A-8940-D51B-E8BC97796CD0}"/>
              </a:ext>
            </a:extLst>
          </p:cNvPr>
          <p:cNvPicPr>
            <a:picLocks noChangeAspect="1"/>
          </p:cNvPicPr>
          <p:nvPr userDrawn="1"/>
        </p:nvPicPr>
        <p:blipFill>
          <a:blip r:embed="rId2"/>
          <a:stretch>
            <a:fillRect/>
          </a:stretch>
        </p:blipFill>
        <p:spPr>
          <a:xfrm>
            <a:off x="0" y="0"/>
            <a:ext cx="9144000" cy="5143500"/>
          </a:xfrm>
          <a:prstGeom prst="rect">
            <a:avLst/>
          </a:prstGeom>
        </p:spPr>
      </p:pic>
      <p:grpSp>
        <p:nvGrpSpPr>
          <p:cNvPr id="3" name="Group 2">
            <a:extLst>
              <a:ext uri="{FF2B5EF4-FFF2-40B4-BE49-F238E27FC236}">
                <a16:creationId xmlns:a16="http://schemas.microsoft.com/office/drawing/2014/main" xmlns="" id="{E048E2C7-E138-739F-9BB2-FE2FD28A155A}"/>
              </a:ext>
            </a:extLst>
          </p:cNvPr>
          <p:cNvGrpSpPr/>
          <p:nvPr userDrawn="1"/>
        </p:nvGrpSpPr>
        <p:grpSpPr>
          <a:xfrm flipH="1">
            <a:off x="1" y="633413"/>
            <a:ext cx="3059906" cy="3876363"/>
            <a:chOff x="6400798" y="844550"/>
            <a:chExt cx="4079875" cy="5168484"/>
          </a:xfrm>
        </p:grpSpPr>
        <p:sp>
          <p:nvSpPr>
            <p:cNvPr id="10" name="Rectangle 9">
              <a:extLst>
                <a:ext uri="{FF2B5EF4-FFF2-40B4-BE49-F238E27FC236}">
                  <a16:creationId xmlns:a16="http://schemas.microsoft.com/office/drawing/2014/main" xmlns="" id="{FBD442C6-EECF-FD33-A672-5BDA5C831C7A}"/>
                </a:ext>
              </a:extLst>
            </p:cNvPr>
            <p:cNvSpPr/>
            <p:nvPr userDrawn="1"/>
          </p:nvSpPr>
          <p:spPr>
            <a:xfrm flipH="1">
              <a:off x="6400798" y="844550"/>
              <a:ext cx="4079875" cy="5168484"/>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dirty="0">
                <a:solidFill>
                  <a:schemeClr val="tx1"/>
                </a:solidFill>
              </a:endParaRPr>
            </a:p>
          </p:txBody>
        </p:sp>
        <p:sp>
          <p:nvSpPr>
            <p:cNvPr id="14" name="Rectangle 13">
              <a:extLst>
                <a:ext uri="{FF2B5EF4-FFF2-40B4-BE49-F238E27FC236}">
                  <a16:creationId xmlns:a16="http://schemas.microsoft.com/office/drawing/2014/main" xmlns="" id="{EF328576-5150-CD3D-CA2F-222FFB2D228B}"/>
                </a:ext>
              </a:extLst>
            </p:cNvPr>
            <p:cNvSpPr/>
            <p:nvPr userDrawn="1"/>
          </p:nvSpPr>
          <p:spPr>
            <a:xfrm flipH="1">
              <a:off x="6400798" y="2476501"/>
              <a:ext cx="117475" cy="1904998"/>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dirty="0">
                <a:solidFill>
                  <a:schemeClr val="tx1"/>
                </a:solidFill>
              </a:endParaRPr>
            </a:p>
          </p:txBody>
        </p:sp>
      </p:grpSp>
      <p:sp>
        <p:nvSpPr>
          <p:cNvPr id="6" name="Text Placeholder 29">
            <a:extLst>
              <a:ext uri="{FF2B5EF4-FFF2-40B4-BE49-F238E27FC236}">
                <a16:creationId xmlns:a16="http://schemas.microsoft.com/office/drawing/2014/main" xmlns="" id="{F28F550A-A637-E065-107C-7C7A9E6C01FA}"/>
              </a:ext>
            </a:extLst>
          </p:cNvPr>
          <p:cNvSpPr>
            <a:spLocks noGrp="1"/>
          </p:cNvSpPr>
          <p:nvPr>
            <p:ph type="body" sz="quarter" idx="39"/>
          </p:nvPr>
        </p:nvSpPr>
        <p:spPr>
          <a:xfrm>
            <a:off x="3751363" y="1930480"/>
            <a:ext cx="4952105" cy="457806"/>
          </a:xfrm>
          <a:prstGeom prst="rect">
            <a:avLst/>
          </a:prstGeom>
          <a:solidFill>
            <a:schemeClr val="accent1"/>
          </a:solidFill>
        </p:spPr>
        <p:txBody>
          <a:bodyPr tIns="0" bIns="0" anchor="ctr">
            <a:noAutofit/>
          </a:bodyPr>
          <a:lstStyle>
            <a:lvl1pPr marL="0" indent="0">
              <a:buNone/>
              <a:defRPr sz="1350" b="1">
                <a:solidFill>
                  <a:srgbClr val="FFFFFF"/>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7" name="Text Placeholder 29">
            <a:extLst>
              <a:ext uri="{FF2B5EF4-FFF2-40B4-BE49-F238E27FC236}">
                <a16:creationId xmlns:a16="http://schemas.microsoft.com/office/drawing/2014/main" xmlns="" id="{1BDAC654-D9AC-B935-534C-0FF7A6BB04C7}"/>
              </a:ext>
            </a:extLst>
          </p:cNvPr>
          <p:cNvSpPr>
            <a:spLocks noGrp="1"/>
          </p:cNvSpPr>
          <p:nvPr>
            <p:ph type="body" sz="quarter" idx="40"/>
          </p:nvPr>
        </p:nvSpPr>
        <p:spPr>
          <a:xfrm>
            <a:off x="3751363" y="2442283"/>
            <a:ext cx="4952105" cy="2067493"/>
          </a:xfrm>
          <a:prstGeom prst="rect">
            <a:avLst/>
          </a:prstGeom>
          <a:solidFill>
            <a:schemeClr val="accent1"/>
          </a:solidFill>
        </p:spPr>
        <p:txBody>
          <a:bodyPr lIns="91440" tIns="126000" rIns="91440" bIns="0">
            <a:noAutofit/>
          </a:bodyPr>
          <a:lstStyle>
            <a:lvl1pPr marL="0" indent="0">
              <a:buNone/>
              <a:defRPr sz="1200" b="0">
                <a:solidFill>
                  <a:srgbClr val="FFFFFF"/>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2" name="Title 1">
            <a:extLst>
              <a:ext uri="{FF2B5EF4-FFF2-40B4-BE49-F238E27FC236}">
                <a16:creationId xmlns:a16="http://schemas.microsoft.com/office/drawing/2014/main" xmlns="" id="{1036477C-8D55-B4B8-85DD-DAF85A20D8C5}"/>
              </a:ext>
            </a:extLst>
          </p:cNvPr>
          <p:cNvSpPr>
            <a:spLocks noGrp="1"/>
          </p:cNvSpPr>
          <p:nvPr>
            <p:ph type="title"/>
          </p:nvPr>
        </p:nvSpPr>
        <p:spPr>
          <a:xfrm>
            <a:off x="3751363" y="633724"/>
            <a:ext cx="4952106" cy="1001078"/>
          </a:xfrm>
        </p:spPr>
        <p:txBody>
          <a:bodyPr anchor="t">
            <a:noAutofit/>
          </a:bodyPr>
          <a:lstStyle>
            <a:lvl1pPr>
              <a:defRPr>
                <a:solidFill>
                  <a:schemeClr val="tx1"/>
                </a:solidFill>
              </a:defRPr>
            </a:lvl1pPr>
          </a:lstStyle>
          <a:p>
            <a:r>
              <a:rPr lang="en-US" dirty="0"/>
              <a:t>Click to edit Master title style</a:t>
            </a:r>
            <a:endParaRPr lang="en-ID" dirty="0"/>
          </a:p>
        </p:txBody>
      </p:sp>
      <p:sp>
        <p:nvSpPr>
          <p:cNvPr id="15" name="Picture Placeholder 11">
            <a:extLst>
              <a:ext uri="{FF2B5EF4-FFF2-40B4-BE49-F238E27FC236}">
                <a16:creationId xmlns:a16="http://schemas.microsoft.com/office/drawing/2014/main" xmlns="" id="{62F44640-A9EB-C412-36D2-BCAA7BA09086}"/>
              </a:ext>
            </a:extLst>
          </p:cNvPr>
          <p:cNvSpPr>
            <a:spLocks noGrp="1"/>
          </p:cNvSpPr>
          <p:nvPr>
            <p:ph type="pic" sz="quarter" idx="10"/>
          </p:nvPr>
        </p:nvSpPr>
        <p:spPr>
          <a:xfrm>
            <a:off x="0" y="721520"/>
            <a:ext cx="2971800" cy="3700461"/>
          </a:xfrm>
          <a:prstGeom prst="rect">
            <a:avLst/>
          </a:prstGeom>
          <a:solidFill>
            <a:schemeClr val="accent2">
              <a:lumMod val="20000"/>
              <a:lumOff val="80000"/>
            </a:schemeClr>
          </a:solidFill>
        </p:spPr>
        <p:txBody>
          <a:bodyPr anchor="ctr">
            <a:normAutofit/>
          </a:bodyPr>
          <a:lstStyle>
            <a:lvl1pPr marL="0" indent="0" algn="ctr">
              <a:buNone/>
              <a:defRPr sz="1000">
                <a:solidFill>
                  <a:schemeClr val="tx1"/>
                </a:solidFill>
              </a:defRPr>
            </a:lvl1pPr>
          </a:lstStyle>
          <a:p>
            <a:endParaRPr lang="en-ID" dirty="0"/>
          </a:p>
        </p:txBody>
      </p:sp>
      <p:cxnSp>
        <p:nvCxnSpPr>
          <p:cNvPr id="16" name="Straight Connector 15">
            <a:extLst>
              <a:ext uri="{FF2B5EF4-FFF2-40B4-BE49-F238E27FC236}">
                <a16:creationId xmlns:a16="http://schemas.microsoft.com/office/drawing/2014/main" xmlns="" id="{0657BBCF-CA9E-FB2C-CA76-82D2795FF965}"/>
              </a:ext>
            </a:extLst>
          </p:cNvPr>
          <p:cNvCxnSpPr>
            <a:cxnSpLocks/>
          </p:cNvCxnSpPr>
          <p:nvPr userDrawn="1"/>
        </p:nvCxnSpPr>
        <p:spPr>
          <a:xfrm>
            <a:off x="3643312" y="633413"/>
            <a:ext cx="0" cy="100170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2174140"/>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 Text Box T20V4">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xmlns="" id="{76979E1F-F47D-67C8-8CD7-EC0CFBF270E0}"/>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10" name="Rectangle 9">
            <a:extLst>
              <a:ext uri="{FF2B5EF4-FFF2-40B4-BE49-F238E27FC236}">
                <a16:creationId xmlns:a16="http://schemas.microsoft.com/office/drawing/2014/main" xmlns="" id="{FBD442C6-EECF-FD33-A672-5BDA5C831C7A}"/>
              </a:ext>
            </a:extLst>
          </p:cNvPr>
          <p:cNvSpPr/>
          <p:nvPr userDrawn="1"/>
        </p:nvSpPr>
        <p:spPr>
          <a:xfrm>
            <a:off x="440532" y="1046156"/>
            <a:ext cx="3418518" cy="3050876"/>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dirty="0">
              <a:solidFill>
                <a:schemeClr val="tx1"/>
              </a:solidFill>
            </a:endParaRPr>
          </a:p>
        </p:txBody>
      </p:sp>
      <p:sp>
        <p:nvSpPr>
          <p:cNvPr id="15" name="Picture Placeholder 11">
            <a:extLst>
              <a:ext uri="{FF2B5EF4-FFF2-40B4-BE49-F238E27FC236}">
                <a16:creationId xmlns:a16="http://schemas.microsoft.com/office/drawing/2014/main" xmlns="" id="{62F44640-A9EB-C412-36D2-BCAA7BA09086}"/>
              </a:ext>
            </a:extLst>
          </p:cNvPr>
          <p:cNvSpPr>
            <a:spLocks noGrp="1"/>
          </p:cNvSpPr>
          <p:nvPr>
            <p:ph type="pic" sz="quarter" idx="10"/>
          </p:nvPr>
        </p:nvSpPr>
        <p:spPr>
          <a:xfrm>
            <a:off x="528637" y="1136648"/>
            <a:ext cx="3242306" cy="2869892"/>
          </a:xfrm>
          <a:prstGeom prst="rect">
            <a:avLst/>
          </a:prstGeom>
          <a:solidFill>
            <a:schemeClr val="accent2">
              <a:lumMod val="20000"/>
              <a:lumOff val="80000"/>
            </a:schemeClr>
          </a:solidFill>
        </p:spPr>
        <p:txBody>
          <a:bodyPr anchor="ctr">
            <a:normAutofit/>
          </a:bodyPr>
          <a:lstStyle>
            <a:lvl1pPr marL="0" indent="0" algn="ctr">
              <a:buNone/>
              <a:defRPr sz="1000">
                <a:solidFill>
                  <a:schemeClr val="tx1"/>
                </a:solidFill>
              </a:defRPr>
            </a:lvl1pPr>
          </a:lstStyle>
          <a:p>
            <a:endParaRPr lang="en-ID" dirty="0"/>
          </a:p>
        </p:txBody>
      </p:sp>
      <p:sp>
        <p:nvSpPr>
          <p:cNvPr id="14" name="Rectangle 13">
            <a:extLst>
              <a:ext uri="{FF2B5EF4-FFF2-40B4-BE49-F238E27FC236}">
                <a16:creationId xmlns:a16="http://schemas.microsoft.com/office/drawing/2014/main" xmlns="" id="{EF328576-5150-CD3D-CA2F-222FFB2D228B}"/>
              </a:ext>
            </a:extLst>
          </p:cNvPr>
          <p:cNvSpPr/>
          <p:nvPr userDrawn="1"/>
        </p:nvSpPr>
        <p:spPr>
          <a:xfrm>
            <a:off x="440532" y="1857220"/>
            <a:ext cx="88106" cy="1428749"/>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dirty="0">
              <a:solidFill>
                <a:schemeClr val="tx1"/>
              </a:solidFill>
            </a:endParaRPr>
          </a:p>
        </p:txBody>
      </p:sp>
      <p:sp>
        <p:nvSpPr>
          <p:cNvPr id="3" name="Rectangle 2">
            <a:extLst>
              <a:ext uri="{FF2B5EF4-FFF2-40B4-BE49-F238E27FC236}">
                <a16:creationId xmlns:a16="http://schemas.microsoft.com/office/drawing/2014/main" xmlns="" id="{C0033A8B-FF98-1E02-BE1A-38B8A2DBADF2}"/>
              </a:ext>
            </a:extLst>
          </p:cNvPr>
          <p:cNvSpPr/>
          <p:nvPr userDrawn="1"/>
        </p:nvSpPr>
        <p:spPr>
          <a:xfrm>
            <a:off x="3770944" y="1857220"/>
            <a:ext cx="88106" cy="1428749"/>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dirty="0">
              <a:solidFill>
                <a:schemeClr val="tx1"/>
              </a:solidFill>
            </a:endParaRPr>
          </a:p>
        </p:txBody>
      </p:sp>
      <p:sp>
        <p:nvSpPr>
          <p:cNvPr id="8" name="Text Placeholder 29">
            <a:extLst>
              <a:ext uri="{FF2B5EF4-FFF2-40B4-BE49-F238E27FC236}">
                <a16:creationId xmlns:a16="http://schemas.microsoft.com/office/drawing/2014/main" xmlns="" id="{F28F550A-A637-E065-107C-7C7A9E6C01FA}"/>
              </a:ext>
            </a:extLst>
          </p:cNvPr>
          <p:cNvSpPr>
            <a:spLocks noGrp="1"/>
          </p:cNvSpPr>
          <p:nvPr>
            <p:ph type="body" sz="quarter" idx="39"/>
          </p:nvPr>
        </p:nvSpPr>
        <p:spPr>
          <a:xfrm>
            <a:off x="4680050" y="1930480"/>
            <a:ext cx="4023419" cy="457806"/>
          </a:xfrm>
          <a:prstGeom prst="rect">
            <a:avLst/>
          </a:prstGeom>
        </p:spPr>
        <p:txBody>
          <a:bodyPr tIns="0" bIns="0" anchor="b">
            <a:noAutofit/>
          </a:bodyPr>
          <a:lstStyle>
            <a:lvl1pPr marL="0" indent="0">
              <a:buNone/>
              <a:defRPr sz="1350" b="1">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9" name="Text Placeholder 29">
            <a:extLst>
              <a:ext uri="{FF2B5EF4-FFF2-40B4-BE49-F238E27FC236}">
                <a16:creationId xmlns:a16="http://schemas.microsoft.com/office/drawing/2014/main" xmlns="" id="{1BDAC654-D9AC-B935-534C-0FF7A6BB04C7}"/>
              </a:ext>
            </a:extLst>
          </p:cNvPr>
          <p:cNvSpPr>
            <a:spLocks noGrp="1"/>
          </p:cNvSpPr>
          <p:nvPr>
            <p:ph type="body" sz="quarter" idx="40"/>
          </p:nvPr>
        </p:nvSpPr>
        <p:spPr>
          <a:xfrm>
            <a:off x="4680050" y="2442284"/>
            <a:ext cx="4023419" cy="1654748"/>
          </a:xfrm>
          <a:prstGeom prst="rect">
            <a:avLst/>
          </a:prstGeom>
        </p:spPr>
        <p:txBody>
          <a:bodyPr tIns="0" bIns="0">
            <a:noAutofit/>
          </a:bodyPr>
          <a:lstStyle>
            <a:lvl1pPr marL="0" indent="0">
              <a:buNone/>
              <a:defRPr sz="1200" b="0">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12" name="Title 1">
            <a:extLst>
              <a:ext uri="{FF2B5EF4-FFF2-40B4-BE49-F238E27FC236}">
                <a16:creationId xmlns:a16="http://schemas.microsoft.com/office/drawing/2014/main" xmlns="" id="{1036477C-8D55-B4B8-85DD-DAF85A20D8C5}"/>
              </a:ext>
            </a:extLst>
          </p:cNvPr>
          <p:cNvSpPr>
            <a:spLocks noGrp="1"/>
          </p:cNvSpPr>
          <p:nvPr>
            <p:ph type="title"/>
          </p:nvPr>
        </p:nvSpPr>
        <p:spPr>
          <a:xfrm>
            <a:off x="4680051" y="633724"/>
            <a:ext cx="4023418" cy="1001078"/>
          </a:xfrm>
        </p:spPr>
        <p:txBody>
          <a:bodyPr anchor="t">
            <a:noAutofit/>
          </a:bodyPr>
          <a:lstStyle>
            <a:lvl1pPr>
              <a:defRPr>
                <a:solidFill>
                  <a:schemeClr val="tx1"/>
                </a:solidFill>
              </a:defRPr>
            </a:lvl1pPr>
          </a:lstStyle>
          <a:p>
            <a:r>
              <a:rPr lang="en-US" dirty="0"/>
              <a:t>Click to edit Master title style</a:t>
            </a:r>
            <a:endParaRPr lang="en-ID" dirty="0"/>
          </a:p>
        </p:txBody>
      </p:sp>
      <p:cxnSp>
        <p:nvCxnSpPr>
          <p:cNvPr id="13" name="Straight Connector 12">
            <a:extLst>
              <a:ext uri="{FF2B5EF4-FFF2-40B4-BE49-F238E27FC236}">
                <a16:creationId xmlns:a16="http://schemas.microsoft.com/office/drawing/2014/main" xmlns="" id="{0657BBCF-CA9E-FB2C-CA76-82D2795FF965}"/>
              </a:ext>
            </a:extLst>
          </p:cNvPr>
          <p:cNvCxnSpPr>
            <a:cxnSpLocks/>
          </p:cNvCxnSpPr>
          <p:nvPr userDrawn="1"/>
        </p:nvCxnSpPr>
        <p:spPr>
          <a:xfrm>
            <a:off x="4571999" y="633413"/>
            <a:ext cx="0" cy="100170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8277095"/>
      </p:ext>
    </p:extLst>
  </p:cSld>
  <p:clrMapOvr>
    <a:masterClrMapping/>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 Text Box T20V5">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xmlns="" id="{3BA93332-11D9-AAAF-16BD-872EC5D2D804}"/>
              </a:ext>
            </a:extLst>
          </p:cNvPr>
          <p:cNvPicPr>
            <a:picLocks noChangeAspect="1"/>
          </p:cNvPicPr>
          <p:nvPr userDrawn="1"/>
        </p:nvPicPr>
        <p:blipFill>
          <a:blip r:embed="rId2"/>
          <a:stretch>
            <a:fillRect/>
          </a:stretch>
        </p:blipFill>
        <p:spPr>
          <a:xfrm>
            <a:off x="0" y="0"/>
            <a:ext cx="9144000" cy="5143500"/>
          </a:xfrm>
          <a:prstGeom prst="rect">
            <a:avLst/>
          </a:prstGeom>
        </p:spPr>
      </p:pic>
      <p:grpSp>
        <p:nvGrpSpPr>
          <p:cNvPr id="9" name="Group 8">
            <a:extLst>
              <a:ext uri="{FF2B5EF4-FFF2-40B4-BE49-F238E27FC236}">
                <a16:creationId xmlns:a16="http://schemas.microsoft.com/office/drawing/2014/main" xmlns="" id="{B4AC0811-B538-6793-87C0-3D6ED1AC6059}"/>
              </a:ext>
            </a:extLst>
          </p:cNvPr>
          <p:cNvGrpSpPr/>
          <p:nvPr userDrawn="1"/>
        </p:nvGrpSpPr>
        <p:grpSpPr>
          <a:xfrm rot="16200000">
            <a:off x="1125948" y="1545053"/>
            <a:ext cx="2472497" cy="4724394"/>
            <a:chOff x="2224091" y="-1834672"/>
            <a:chExt cx="2922586" cy="6209826"/>
          </a:xfrm>
        </p:grpSpPr>
        <p:sp>
          <p:nvSpPr>
            <p:cNvPr id="5" name="Rectangle 4">
              <a:extLst>
                <a:ext uri="{FF2B5EF4-FFF2-40B4-BE49-F238E27FC236}">
                  <a16:creationId xmlns:a16="http://schemas.microsoft.com/office/drawing/2014/main" xmlns="" id="{49286371-865F-C37D-9350-2A89CD104834}"/>
                </a:ext>
              </a:extLst>
            </p:cNvPr>
            <p:cNvSpPr/>
            <p:nvPr userDrawn="1"/>
          </p:nvSpPr>
          <p:spPr>
            <a:xfrm>
              <a:off x="2224091" y="-1834672"/>
              <a:ext cx="2922582" cy="6209826"/>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dirty="0">
                <a:solidFill>
                  <a:schemeClr val="tx1"/>
                </a:solidFill>
              </a:endParaRPr>
            </a:p>
          </p:txBody>
        </p:sp>
        <p:sp>
          <p:nvSpPr>
            <p:cNvPr id="8" name="Freeform: Shape 7">
              <a:extLst>
                <a:ext uri="{FF2B5EF4-FFF2-40B4-BE49-F238E27FC236}">
                  <a16:creationId xmlns:a16="http://schemas.microsoft.com/office/drawing/2014/main" xmlns="" id="{0C2FC66A-70C2-DBA2-3626-C933F4A5FF1E}"/>
                </a:ext>
              </a:extLst>
            </p:cNvPr>
            <p:cNvSpPr/>
            <p:nvPr userDrawn="1"/>
          </p:nvSpPr>
          <p:spPr>
            <a:xfrm rot="5400000">
              <a:off x="4191507" y="3419982"/>
              <a:ext cx="954001" cy="956339"/>
            </a:xfrm>
            <a:custGeom>
              <a:avLst/>
              <a:gdLst>
                <a:gd name="connsiteX0" fmla="*/ 0 w 954001"/>
                <a:gd name="connsiteY0" fmla="*/ 117476 h 956339"/>
                <a:gd name="connsiteX1" fmla="*/ 0 w 954001"/>
                <a:gd name="connsiteY1" fmla="*/ 0 h 956339"/>
                <a:gd name="connsiteX2" fmla="*/ 954001 w 954001"/>
                <a:gd name="connsiteY2" fmla="*/ 0 h 956339"/>
                <a:gd name="connsiteX3" fmla="*/ 954001 w 954001"/>
                <a:gd name="connsiteY3" fmla="*/ 117476 h 956339"/>
                <a:gd name="connsiteX4" fmla="*/ 954000 w 954001"/>
                <a:gd name="connsiteY4" fmla="*/ 117476 h 956339"/>
                <a:gd name="connsiteX5" fmla="*/ 954000 w 954001"/>
                <a:gd name="connsiteY5" fmla="*/ 956339 h 956339"/>
                <a:gd name="connsiteX6" fmla="*/ 836525 w 954001"/>
                <a:gd name="connsiteY6" fmla="*/ 956339 h 956339"/>
                <a:gd name="connsiteX7" fmla="*/ 836525 w 954001"/>
                <a:gd name="connsiteY7" fmla="*/ 117476 h 956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4001" h="956339">
                  <a:moveTo>
                    <a:pt x="0" y="117476"/>
                  </a:moveTo>
                  <a:lnTo>
                    <a:pt x="0" y="0"/>
                  </a:lnTo>
                  <a:lnTo>
                    <a:pt x="954001" y="0"/>
                  </a:lnTo>
                  <a:lnTo>
                    <a:pt x="954001" y="117476"/>
                  </a:lnTo>
                  <a:lnTo>
                    <a:pt x="954000" y="117476"/>
                  </a:lnTo>
                  <a:lnTo>
                    <a:pt x="954000" y="956339"/>
                  </a:lnTo>
                  <a:lnTo>
                    <a:pt x="836525" y="956339"/>
                  </a:lnTo>
                  <a:lnTo>
                    <a:pt x="836525" y="117476"/>
                  </a:lnTo>
                  <a:close/>
                </a:path>
              </a:pathLst>
            </a:cu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350" dirty="0">
                <a:solidFill>
                  <a:schemeClr val="tx1"/>
                </a:solidFill>
              </a:endParaRPr>
            </a:p>
          </p:txBody>
        </p:sp>
      </p:grpSp>
      <p:sp>
        <p:nvSpPr>
          <p:cNvPr id="15" name="Picture Placeholder 11">
            <a:extLst>
              <a:ext uri="{FF2B5EF4-FFF2-40B4-BE49-F238E27FC236}">
                <a16:creationId xmlns:a16="http://schemas.microsoft.com/office/drawing/2014/main" xmlns="" id="{62F44640-A9EB-C412-36D2-BCAA7BA09086}"/>
              </a:ext>
            </a:extLst>
          </p:cNvPr>
          <p:cNvSpPr>
            <a:spLocks noGrp="1"/>
          </p:cNvSpPr>
          <p:nvPr>
            <p:ph type="pic" sz="quarter" idx="10"/>
          </p:nvPr>
        </p:nvSpPr>
        <p:spPr>
          <a:xfrm>
            <a:off x="0" y="2757917"/>
            <a:ext cx="4572000" cy="2385582"/>
          </a:xfrm>
          <a:prstGeom prst="rect">
            <a:avLst/>
          </a:prstGeom>
          <a:solidFill>
            <a:schemeClr val="accent2">
              <a:lumMod val="20000"/>
              <a:lumOff val="80000"/>
            </a:schemeClr>
          </a:solidFill>
        </p:spPr>
        <p:txBody>
          <a:bodyPr anchor="ctr">
            <a:normAutofit/>
          </a:bodyPr>
          <a:lstStyle>
            <a:lvl1pPr marL="0" indent="0" algn="ctr">
              <a:buNone/>
              <a:defRPr sz="1000">
                <a:solidFill>
                  <a:schemeClr val="tx1"/>
                </a:solidFill>
              </a:defRPr>
            </a:lvl1pPr>
          </a:lstStyle>
          <a:p>
            <a:endParaRPr lang="en-ID" dirty="0"/>
          </a:p>
        </p:txBody>
      </p:sp>
      <p:sp>
        <p:nvSpPr>
          <p:cNvPr id="10" name="Rectangle 9">
            <a:extLst>
              <a:ext uri="{FF2B5EF4-FFF2-40B4-BE49-F238E27FC236}">
                <a16:creationId xmlns:a16="http://schemas.microsoft.com/office/drawing/2014/main" xmlns="" id="{FBD442C6-EECF-FD33-A672-5BDA5C831C7A}"/>
              </a:ext>
            </a:extLst>
          </p:cNvPr>
          <p:cNvSpPr/>
          <p:nvPr userDrawn="1"/>
        </p:nvSpPr>
        <p:spPr>
          <a:xfrm>
            <a:off x="5329238" y="633413"/>
            <a:ext cx="3814762" cy="4510086"/>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dirty="0">
              <a:solidFill>
                <a:schemeClr val="tx1"/>
              </a:solidFill>
            </a:endParaRPr>
          </a:p>
        </p:txBody>
      </p:sp>
      <p:sp>
        <p:nvSpPr>
          <p:cNvPr id="6" name="Text Placeholder 29">
            <a:extLst>
              <a:ext uri="{FF2B5EF4-FFF2-40B4-BE49-F238E27FC236}">
                <a16:creationId xmlns:a16="http://schemas.microsoft.com/office/drawing/2014/main" xmlns="" id="{F28F550A-A637-E065-107C-7C7A9E6C01FA}"/>
              </a:ext>
            </a:extLst>
          </p:cNvPr>
          <p:cNvSpPr>
            <a:spLocks noGrp="1"/>
          </p:cNvSpPr>
          <p:nvPr>
            <p:ph type="body" sz="quarter" idx="39"/>
          </p:nvPr>
        </p:nvSpPr>
        <p:spPr>
          <a:xfrm>
            <a:off x="5561114" y="1169194"/>
            <a:ext cx="3142355" cy="656714"/>
          </a:xfrm>
          <a:prstGeom prst="rect">
            <a:avLst/>
          </a:prstGeom>
        </p:spPr>
        <p:txBody>
          <a:bodyPr tIns="0" bIns="0" anchor="b">
            <a:noAutofit/>
          </a:bodyPr>
          <a:lstStyle>
            <a:lvl1pPr marL="0" indent="0">
              <a:buNone/>
              <a:defRPr sz="1350" b="1">
                <a:solidFill>
                  <a:srgbClr val="FFFFFF"/>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marL="0" marR="0" lvl="0" indent="0" algn="l" defTabSz="685835"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edit Master text styles</a:t>
            </a:r>
            <a:endParaRPr lang="en-ID" dirty="0"/>
          </a:p>
        </p:txBody>
      </p:sp>
      <p:sp>
        <p:nvSpPr>
          <p:cNvPr id="7" name="Text Placeholder 29">
            <a:extLst>
              <a:ext uri="{FF2B5EF4-FFF2-40B4-BE49-F238E27FC236}">
                <a16:creationId xmlns:a16="http://schemas.microsoft.com/office/drawing/2014/main" xmlns="" id="{1BDAC654-D9AC-B935-534C-0FF7A6BB04C7}"/>
              </a:ext>
            </a:extLst>
          </p:cNvPr>
          <p:cNvSpPr>
            <a:spLocks noGrp="1"/>
          </p:cNvSpPr>
          <p:nvPr>
            <p:ph type="body" sz="quarter" idx="40"/>
          </p:nvPr>
        </p:nvSpPr>
        <p:spPr>
          <a:xfrm>
            <a:off x="5561114" y="1879904"/>
            <a:ext cx="3142355" cy="2094402"/>
          </a:xfrm>
          <a:prstGeom prst="rect">
            <a:avLst/>
          </a:prstGeom>
        </p:spPr>
        <p:txBody>
          <a:bodyPr tIns="0" bIns="0">
            <a:noAutofit/>
          </a:bodyPr>
          <a:lstStyle>
            <a:lvl1pPr marL="0" indent="0">
              <a:buNone/>
              <a:defRPr sz="1200" b="0">
                <a:solidFill>
                  <a:srgbClr val="FFFFFF"/>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2" name="Title 1">
            <a:extLst>
              <a:ext uri="{FF2B5EF4-FFF2-40B4-BE49-F238E27FC236}">
                <a16:creationId xmlns:a16="http://schemas.microsoft.com/office/drawing/2014/main" xmlns="" id="{1036477C-8D55-B4B8-85DD-DAF85A20D8C5}"/>
              </a:ext>
            </a:extLst>
          </p:cNvPr>
          <p:cNvSpPr>
            <a:spLocks noGrp="1"/>
          </p:cNvSpPr>
          <p:nvPr>
            <p:ph type="title"/>
          </p:nvPr>
        </p:nvSpPr>
        <p:spPr>
          <a:xfrm>
            <a:off x="548583" y="633724"/>
            <a:ext cx="4023418" cy="1001078"/>
          </a:xfrm>
        </p:spPr>
        <p:txBody>
          <a:bodyPr anchor="t">
            <a:noAutofit/>
          </a:bodyPr>
          <a:lstStyle>
            <a:lvl1pPr>
              <a:defRPr>
                <a:solidFill>
                  <a:schemeClr val="tx1"/>
                </a:solidFill>
              </a:defRPr>
            </a:lvl1pPr>
          </a:lstStyle>
          <a:p>
            <a:r>
              <a:rPr lang="en-US" dirty="0"/>
              <a:t>Click to edit Master title style</a:t>
            </a:r>
            <a:endParaRPr lang="en-ID" dirty="0"/>
          </a:p>
        </p:txBody>
      </p:sp>
      <p:cxnSp>
        <p:nvCxnSpPr>
          <p:cNvPr id="16" name="Straight Connector 15">
            <a:extLst>
              <a:ext uri="{FF2B5EF4-FFF2-40B4-BE49-F238E27FC236}">
                <a16:creationId xmlns:a16="http://schemas.microsoft.com/office/drawing/2014/main" xmlns="" id="{0657BBCF-CA9E-FB2C-CA76-82D2795FF965}"/>
              </a:ext>
            </a:extLst>
          </p:cNvPr>
          <p:cNvCxnSpPr>
            <a:cxnSpLocks/>
          </p:cNvCxnSpPr>
          <p:nvPr userDrawn="1"/>
        </p:nvCxnSpPr>
        <p:spPr>
          <a:xfrm>
            <a:off x="440531" y="633413"/>
            <a:ext cx="0" cy="100170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8505892"/>
      </p:ext>
    </p:extLst>
  </p:cSld>
  <p:clrMapOvr>
    <a:masterClrMapping/>
  </p:clrMapOvr>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 Text Box T20V6">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xmlns="" id="{E45EAC5B-DB60-7F01-6209-5262EA89AC59}"/>
              </a:ext>
            </a:extLst>
          </p:cNvPr>
          <p:cNvPicPr>
            <a:picLocks noChangeAspect="1"/>
          </p:cNvPicPr>
          <p:nvPr userDrawn="1"/>
        </p:nvPicPr>
        <p:blipFill>
          <a:blip r:embed="rId2"/>
          <a:stretch>
            <a:fillRect/>
          </a:stretch>
        </p:blipFill>
        <p:spPr>
          <a:xfrm>
            <a:off x="0" y="0"/>
            <a:ext cx="9144000" cy="5143500"/>
          </a:xfrm>
          <a:prstGeom prst="rect">
            <a:avLst/>
          </a:prstGeom>
        </p:spPr>
      </p:pic>
      <p:grpSp>
        <p:nvGrpSpPr>
          <p:cNvPr id="9" name="Group 8">
            <a:extLst>
              <a:ext uri="{FF2B5EF4-FFF2-40B4-BE49-F238E27FC236}">
                <a16:creationId xmlns:a16="http://schemas.microsoft.com/office/drawing/2014/main" xmlns="" id="{B4AC0811-B538-6793-87C0-3D6ED1AC6059}"/>
              </a:ext>
            </a:extLst>
          </p:cNvPr>
          <p:cNvGrpSpPr/>
          <p:nvPr userDrawn="1"/>
        </p:nvGrpSpPr>
        <p:grpSpPr>
          <a:xfrm rot="5400000">
            <a:off x="5722278" y="-1235644"/>
            <a:ext cx="2191940" cy="4663227"/>
            <a:chOff x="2224091" y="-1842482"/>
            <a:chExt cx="2922586" cy="6217636"/>
          </a:xfrm>
        </p:grpSpPr>
        <p:sp>
          <p:nvSpPr>
            <p:cNvPr id="5" name="Rectangle 4">
              <a:extLst>
                <a:ext uri="{FF2B5EF4-FFF2-40B4-BE49-F238E27FC236}">
                  <a16:creationId xmlns:a16="http://schemas.microsoft.com/office/drawing/2014/main" xmlns="" id="{49286371-865F-C37D-9350-2A89CD104834}"/>
                </a:ext>
              </a:extLst>
            </p:cNvPr>
            <p:cNvSpPr/>
            <p:nvPr userDrawn="1"/>
          </p:nvSpPr>
          <p:spPr>
            <a:xfrm>
              <a:off x="2224091" y="-1842482"/>
              <a:ext cx="2922582" cy="6217636"/>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dirty="0">
                <a:solidFill>
                  <a:schemeClr val="tx1"/>
                </a:solidFill>
              </a:endParaRPr>
            </a:p>
          </p:txBody>
        </p:sp>
        <p:sp>
          <p:nvSpPr>
            <p:cNvPr id="8" name="Freeform: Shape 7">
              <a:extLst>
                <a:ext uri="{FF2B5EF4-FFF2-40B4-BE49-F238E27FC236}">
                  <a16:creationId xmlns:a16="http://schemas.microsoft.com/office/drawing/2014/main" xmlns="" id="{0C2FC66A-70C2-DBA2-3626-C933F4A5FF1E}"/>
                </a:ext>
              </a:extLst>
            </p:cNvPr>
            <p:cNvSpPr/>
            <p:nvPr userDrawn="1"/>
          </p:nvSpPr>
          <p:spPr>
            <a:xfrm rot="5400000">
              <a:off x="4191507" y="3419982"/>
              <a:ext cx="954001" cy="956339"/>
            </a:xfrm>
            <a:custGeom>
              <a:avLst/>
              <a:gdLst>
                <a:gd name="connsiteX0" fmla="*/ 0 w 954001"/>
                <a:gd name="connsiteY0" fmla="*/ 117476 h 956339"/>
                <a:gd name="connsiteX1" fmla="*/ 0 w 954001"/>
                <a:gd name="connsiteY1" fmla="*/ 0 h 956339"/>
                <a:gd name="connsiteX2" fmla="*/ 954001 w 954001"/>
                <a:gd name="connsiteY2" fmla="*/ 0 h 956339"/>
                <a:gd name="connsiteX3" fmla="*/ 954001 w 954001"/>
                <a:gd name="connsiteY3" fmla="*/ 117476 h 956339"/>
                <a:gd name="connsiteX4" fmla="*/ 954000 w 954001"/>
                <a:gd name="connsiteY4" fmla="*/ 117476 h 956339"/>
                <a:gd name="connsiteX5" fmla="*/ 954000 w 954001"/>
                <a:gd name="connsiteY5" fmla="*/ 956339 h 956339"/>
                <a:gd name="connsiteX6" fmla="*/ 836525 w 954001"/>
                <a:gd name="connsiteY6" fmla="*/ 956339 h 956339"/>
                <a:gd name="connsiteX7" fmla="*/ 836525 w 954001"/>
                <a:gd name="connsiteY7" fmla="*/ 117476 h 956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4001" h="956339">
                  <a:moveTo>
                    <a:pt x="0" y="117476"/>
                  </a:moveTo>
                  <a:lnTo>
                    <a:pt x="0" y="0"/>
                  </a:lnTo>
                  <a:lnTo>
                    <a:pt x="954001" y="0"/>
                  </a:lnTo>
                  <a:lnTo>
                    <a:pt x="954001" y="117476"/>
                  </a:lnTo>
                  <a:lnTo>
                    <a:pt x="954000" y="117476"/>
                  </a:lnTo>
                  <a:lnTo>
                    <a:pt x="954000" y="956339"/>
                  </a:lnTo>
                  <a:lnTo>
                    <a:pt x="836525" y="956339"/>
                  </a:lnTo>
                  <a:lnTo>
                    <a:pt x="836525" y="117476"/>
                  </a:lnTo>
                  <a:close/>
                </a:path>
              </a:pathLst>
            </a:cu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350" dirty="0">
                <a:solidFill>
                  <a:schemeClr val="tx1"/>
                </a:solidFill>
              </a:endParaRPr>
            </a:p>
          </p:txBody>
        </p:sp>
      </p:grpSp>
      <p:sp>
        <p:nvSpPr>
          <p:cNvPr id="10" name="Rectangle 9">
            <a:extLst>
              <a:ext uri="{FF2B5EF4-FFF2-40B4-BE49-F238E27FC236}">
                <a16:creationId xmlns:a16="http://schemas.microsoft.com/office/drawing/2014/main" xmlns="" id="{FBD442C6-EECF-FD33-A672-5BDA5C831C7A}"/>
              </a:ext>
            </a:extLst>
          </p:cNvPr>
          <p:cNvSpPr/>
          <p:nvPr userDrawn="1"/>
        </p:nvSpPr>
        <p:spPr>
          <a:xfrm>
            <a:off x="0" y="-1"/>
            <a:ext cx="3814762" cy="424158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dirty="0">
              <a:solidFill>
                <a:schemeClr val="tx1"/>
              </a:solidFill>
            </a:endParaRPr>
          </a:p>
        </p:txBody>
      </p:sp>
      <p:sp>
        <p:nvSpPr>
          <p:cNvPr id="6" name="Text Placeholder 29">
            <a:extLst>
              <a:ext uri="{FF2B5EF4-FFF2-40B4-BE49-F238E27FC236}">
                <a16:creationId xmlns:a16="http://schemas.microsoft.com/office/drawing/2014/main" xmlns="" id="{F28F550A-A637-E065-107C-7C7A9E6C01FA}"/>
              </a:ext>
            </a:extLst>
          </p:cNvPr>
          <p:cNvSpPr>
            <a:spLocks noGrp="1"/>
          </p:cNvSpPr>
          <p:nvPr>
            <p:ph type="body" sz="quarter" idx="39"/>
          </p:nvPr>
        </p:nvSpPr>
        <p:spPr>
          <a:xfrm>
            <a:off x="231877" y="438150"/>
            <a:ext cx="3142355" cy="656714"/>
          </a:xfrm>
          <a:prstGeom prst="rect">
            <a:avLst/>
          </a:prstGeom>
        </p:spPr>
        <p:txBody>
          <a:bodyPr tIns="0" bIns="0" anchor="b">
            <a:noAutofit/>
          </a:bodyPr>
          <a:lstStyle>
            <a:lvl1pPr marL="0" indent="0">
              <a:buNone/>
              <a:defRPr sz="1350" b="1">
                <a:solidFill>
                  <a:srgbClr val="FFFFFF"/>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marL="0" marR="0" lvl="0" indent="0" algn="l" defTabSz="685835"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edit Master text styles</a:t>
            </a:r>
            <a:endParaRPr lang="en-ID" dirty="0"/>
          </a:p>
        </p:txBody>
      </p:sp>
      <p:sp>
        <p:nvSpPr>
          <p:cNvPr id="7" name="Text Placeholder 29">
            <a:extLst>
              <a:ext uri="{FF2B5EF4-FFF2-40B4-BE49-F238E27FC236}">
                <a16:creationId xmlns:a16="http://schemas.microsoft.com/office/drawing/2014/main" xmlns="" id="{1BDAC654-D9AC-B935-534C-0FF7A6BB04C7}"/>
              </a:ext>
            </a:extLst>
          </p:cNvPr>
          <p:cNvSpPr>
            <a:spLocks noGrp="1"/>
          </p:cNvSpPr>
          <p:nvPr>
            <p:ph type="body" sz="quarter" idx="40"/>
          </p:nvPr>
        </p:nvSpPr>
        <p:spPr>
          <a:xfrm>
            <a:off x="231877" y="1148861"/>
            <a:ext cx="3142355" cy="2091331"/>
          </a:xfrm>
          <a:prstGeom prst="rect">
            <a:avLst/>
          </a:prstGeom>
        </p:spPr>
        <p:txBody>
          <a:bodyPr tIns="0" bIns="0">
            <a:noAutofit/>
          </a:bodyPr>
          <a:lstStyle>
            <a:lvl1pPr marL="0" indent="0">
              <a:buNone/>
              <a:defRPr sz="1200" b="0">
                <a:solidFill>
                  <a:srgbClr val="FFFFFF"/>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3" name="Title 1">
            <a:extLst>
              <a:ext uri="{FF2B5EF4-FFF2-40B4-BE49-F238E27FC236}">
                <a16:creationId xmlns:a16="http://schemas.microsoft.com/office/drawing/2014/main" xmlns="" id="{1036477C-8D55-B4B8-85DD-DAF85A20D8C5}"/>
              </a:ext>
            </a:extLst>
          </p:cNvPr>
          <p:cNvSpPr>
            <a:spLocks noGrp="1"/>
          </p:cNvSpPr>
          <p:nvPr>
            <p:ph type="title"/>
          </p:nvPr>
        </p:nvSpPr>
        <p:spPr>
          <a:xfrm>
            <a:off x="4680051" y="3240502"/>
            <a:ext cx="4023418" cy="1001078"/>
          </a:xfrm>
        </p:spPr>
        <p:txBody>
          <a:bodyPr anchor="t">
            <a:noAutofit/>
          </a:bodyPr>
          <a:lstStyle>
            <a:lvl1pPr>
              <a:defRPr>
                <a:solidFill>
                  <a:schemeClr val="tx1"/>
                </a:solidFill>
              </a:defRPr>
            </a:lvl1pPr>
          </a:lstStyle>
          <a:p>
            <a:r>
              <a:rPr lang="en-US" dirty="0"/>
              <a:t>Click to edit Master title style</a:t>
            </a:r>
            <a:endParaRPr lang="en-ID" dirty="0"/>
          </a:p>
        </p:txBody>
      </p:sp>
      <p:cxnSp>
        <p:nvCxnSpPr>
          <p:cNvPr id="4" name="Straight Connector 3">
            <a:extLst>
              <a:ext uri="{FF2B5EF4-FFF2-40B4-BE49-F238E27FC236}">
                <a16:creationId xmlns:a16="http://schemas.microsoft.com/office/drawing/2014/main" xmlns="" id="{0657BBCF-CA9E-FB2C-CA76-82D2795FF965}"/>
              </a:ext>
            </a:extLst>
          </p:cNvPr>
          <p:cNvCxnSpPr>
            <a:cxnSpLocks/>
          </p:cNvCxnSpPr>
          <p:nvPr userDrawn="1"/>
        </p:nvCxnSpPr>
        <p:spPr>
          <a:xfrm>
            <a:off x="4572000" y="3240191"/>
            <a:ext cx="0" cy="100170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Picture Placeholder 11">
            <a:extLst>
              <a:ext uri="{FF2B5EF4-FFF2-40B4-BE49-F238E27FC236}">
                <a16:creationId xmlns:a16="http://schemas.microsoft.com/office/drawing/2014/main" xmlns="" id="{62F44640-A9EB-C412-36D2-BCAA7BA09086}"/>
              </a:ext>
            </a:extLst>
          </p:cNvPr>
          <p:cNvSpPr>
            <a:spLocks noGrp="1"/>
          </p:cNvSpPr>
          <p:nvPr>
            <p:ph type="pic" sz="quarter" idx="10"/>
          </p:nvPr>
        </p:nvSpPr>
        <p:spPr>
          <a:xfrm>
            <a:off x="4572000" y="1"/>
            <a:ext cx="4572000" cy="2105024"/>
          </a:xfrm>
          <a:prstGeom prst="rect">
            <a:avLst/>
          </a:prstGeom>
          <a:solidFill>
            <a:schemeClr val="accent2">
              <a:lumMod val="20000"/>
              <a:lumOff val="80000"/>
            </a:schemeClr>
          </a:solidFill>
        </p:spPr>
        <p:txBody>
          <a:bodyPr anchor="ctr">
            <a:normAutofit/>
          </a:bodyPr>
          <a:lstStyle>
            <a:lvl1pPr marL="0" indent="0" algn="ctr">
              <a:buNone/>
              <a:defRPr sz="1000">
                <a:solidFill>
                  <a:schemeClr val="tx1"/>
                </a:solidFill>
              </a:defRPr>
            </a:lvl1pPr>
          </a:lstStyle>
          <a:p>
            <a:endParaRPr lang="en-ID" dirty="0"/>
          </a:p>
        </p:txBody>
      </p:sp>
    </p:spTree>
    <p:extLst>
      <p:ext uri="{BB962C8B-B14F-4D97-AF65-F5344CB8AC3E}">
        <p14:creationId xmlns:p14="http://schemas.microsoft.com/office/powerpoint/2010/main" val="3810198127"/>
      </p:ext>
    </p:extLst>
  </p:cSld>
  <p:clrMapOvr>
    <a:masterClrMapping/>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 Text Boxes T21V1">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xmlns="" id="{1A950961-9622-781E-6C99-FC82B7532574}"/>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10" name="Rectangle 9">
            <a:extLst>
              <a:ext uri="{FF2B5EF4-FFF2-40B4-BE49-F238E27FC236}">
                <a16:creationId xmlns:a16="http://schemas.microsoft.com/office/drawing/2014/main" xmlns="" id="{8EE13754-AAF2-AD15-CFAE-7AA7F2563720}"/>
              </a:ext>
            </a:extLst>
          </p:cNvPr>
          <p:cNvSpPr/>
          <p:nvPr userDrawn="1"/>
        </p:nvSpPr>
        <p:spPr>
          <a:xfrm>
            <a:off x="-1784" y="-3570"/>
            <a:ext cx="3860006" cy="328136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dirty="0">
              <a:solidFill>
                <a:schemeClr val="tx1"/>
              </a:solidFill>
            </a:endParaRPr>
          </a:p>
        </p:txBody>
      </p:sp>
      <p:sp>
        <p:nvSpPr>
          <p:cNvPr id="15" name="Picture Placeholder 11">
            <a:extLst>
              <a:ext uri="{FF2B5EF4-FFF2-40B4-BE49-F238E27FC236}">
                <a16:creationId xmlns:a16="http://schemas.microsoft.com/office/drawing/2014/main" xmlns="" id="{62F44640-A9EB-C412-36D2-BCAA7BA09086}"/>
              </a:ext>
            </a:extLst>
          </p:cNvPr>
          <p:cNvSpPr>
            <a:spLocks noGrp="1"/>
          </p:cNvSpPr>
          <p:nvPr>
            <p:ph type="pic" sz="quarter" idx="10"/>
          </p:nvPr>
        </p:nvSpPr>
        <p:spPr>
          <a:xfrm>
            <a:off x="1" y="0"/>
            <a:ext cx="3766184" cy="3188641"/>
          </a:xfrm>
          <a:prstGeom prst="rect">
            <a:avLst/>
          </a:prstGeom>
          <a:solidFill>
            <a:schemeClr val="accent2">
              <a:lumMod val="20000"/>
              <a:lumOff val="80000"/>
            </a:schemeClr>
          </a:solidFill>
        </p:spPr>
        <p:txBody>
          <a:bodyPr anchor="ctr">
            <a:normAutofit/>
          </a:bodyPr>
          <a:lstStyle>
            <a:lvl1pPr marL="0" indent="0" algn="ctr">
              <a:buNone/>
              <a:defRPr sz="1000">
                <a:solidFill>
                  <a:schemeClr val="tx1"/>
                </a:solidFill>
              </a:defRPr>
            </a:lvl1pPr>
          </a:lstStyle>
          <a:p>
            <a:endParaRPr lang="en-ID" dirty="0"/>
          </a:p>
        </p:txBody>
      </p:sp>
      <p:sp>
        <p:nvSpPr>
          <p:cNvPr id="3" name="Text Placeholder 29">
            <a:extLst>
              <a:ext uri="{FF2B5EF4-FFF2-40B4-BE49-F238E27FC236}">
                <a16:creationId xmlns:a16="http://schemas.microsoft.com/office/drawing/2014/main" xmlns="" id="{F28F550A-A637-E065-107C-7C7A9E6C01FA}"/>
              </a:ext>
            </a:extLst>
          </p:cNvPr>
          <p:cNvSpPr>
            <a:spLocks noGrp="1"/>
          </p:cNvSpPr>
          <p:nvPr>
            <p:ph type="body" sz="quarter" idx="39"/>
          </p:nvPr>
        </p:nvSpPr>
        <p:spPr>
          <a:xfrm>
            <a:off x="4680050" y="2109074"/>
            <a:ext cx="4023419" cy="243375"/>
          </a:xfrm>
          <a:prstGeom prst="rect">
            <a:avLst/>
          </a:prstGeom>
        </p:spPr>
        <p:txBody>
          <a:bodyPr tIns="0" bIns="0" anchor="ctr">
            <a:noAutofit/>
          </a:bodyPr>
          <a:lstStyle>
            <a:lvl1pPr marL="0" indent="0">
              <a:buNone/>
              <a:defRPr sz="1350" b="1">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4" name="Text Placeholder 29">
            <a:extLst>
              <a:ext uri="{FF2B5EF4-FFF2-40B4-BE49-F238E27FC236}">
                <a16:creationId xmlns:a16="http://schemas.microsoft.com/office/drawing/2014/main" xmlns="" id="{1BDAC654-D9AC-B935-534C-0FF7A6BB04C7}"/>
              </a:ext>
            </a:extLst>
          </p:cNvPr>
          <p:cNvSpPr>
            <a:spLocks noGrp="1"/>
          </p:cNvSpPr>
          <p:nvPr>
            <p:ph type="body" sz="quarter" idx="40"/>
          </p:nvPr>
        </p:nvSpPr>
        <p:spPr>
          <a:xfrm>
            <a:off x="4680050" y="2406446"/>
            <a:ext cx="4023419" cy="782195"/>
          </a:xfrm>
          <a:prstGeom prst="rect">
            <a:avLst/>
          </a:prstGeom>
        </p:spPr>
        <p:txBody>
          <a:bodyPr tIns="0" bIns="0">
            <a:noAutofit/>
          </a:bodyPr>
          <a:lstStyle>
            <a:lvl1pPr marL="0" indent="0">
              <a:buNone/>
              <a:defRPr sz="1200" b="0">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5" name="Title 1">
            <a:extLst>
              <a:ext uri="{FF2B5EF4-FFF2-40B4-BE49-F238E27FC236}">
                <a16:creationId xmlns:a16="http://schemas.microsoft.com/office/drawing/2014/main" xmlns="" id="{1036477C-8D55-B4B8-85DD-DAF85A20D8C5}"/>
              </a:ext>
            </a:extLst>
          </p:cNvPr>
          <p:cNvSpPr>
            <a:spLocks noGrp="1"/>
          </p:cNvSpPr>
          <p:nvPr>
            <p:ph type="title"/>
          </p:nvPr>
        </p:nvSpPr>
        <p:spPr>
          <a:xfrm>
            <a:off x="4680051" y="438150"/>
            <a:ext cx="4023418" cy="1375245"/>
          </a:xfrm>
        </p:spPr>
        <p:txBody>
          <a:bodyPr anchor="b">
            <a:noAutofit/>
          </a:bodyPr>
          <a:lstStyle>
            <a:lvl1pPr>
              <a:defRPr>
                <a:solidFill>
                  <a:schemeClr val="tx1"/>
                </a:solidFill>
              </a:defRPr>
            </a:lvl1pPr>
          </a:lstStyle>
          <a:p>
            <a:r>
              <a:rPr lang="en-US" dirty="0"/>
              <a:t>Click to edit Master title style</a:t>
            </a:r>
            <a:endParaRPr lang="en-ID" dirty="0"/>
          </a:p>
        </p:txBody>
      </p:sp>
      <p:cxnSp>
        <p:nvCxnSpPr>
          <p:cNvPr id="8" name="Straight Connector 7">
            <a:extLst>
              <a:ext uri="{FF2B5EF4-FFF2-40B4-BE49-F238E27FC236}">
                <a16:creationId xmlns:a16="http://schemas.microsoft.com/office/drawing/2014/main" xmlns="" id="{0657BBCF-CA9E-FB2C-CA76-82D2795FF965}"/>
              </a:ext>
            </a:extLst>
          </p:cNvPr>
          <p:cNvCxnSpPr>
            <a:cxnSpLocks/>
          </p:cNvCxnSpPr>
          <p:nvPr userDrawn="1"/>
        </p:nvCxnSpPr>
        <p:spPr>
          <a:xfrm>
            <a:off x="4571999" y="438150"/>
            <a:ext cx="0" cy="1375245"/>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9" name="Freeform: Shape 18">
            <a:extLst>
              <a:ext uri="{FF2B5EF4-FFF2-40B4-BE49-F238E27FC236}">
                <a16:creationId xmlns:a16="http://schemas.microsoft.com/office/drawing/2014/main" xmlns="" id="{62D270A3-A429-F424-E73F-8C35CF7A6C40}"/>
              </a:ext>
            </a:extLst>
          </p:cNvPr>
          <p:cNvSpPr/>
          <p:nvPr userDrawn="1"/>
        </p:nvSpPr>
        <p:spPr>
          <a:xfrm rot="5400000">
            <a:off x="3141845" y="2561416"/>
            <a:ext cx="715501" cy="717254"/>
          </a:xfrm>
          <a:custGeom>
            <a:avLst/>
            <a:gdLst>
              <a:gd name="connsiteX0" fmla="*/ 0 w 954001"/>
              <a:gd name="connsiteY0" fmla="*/ 117476 h 956339"/>
              <a:gd name="connsiteX1" fmla="*/ 0 w 954001"/>
              <a:gd name="connsiteY1" fmla="*/ 0 h 956339"/>
              <a:gd name="connsiteX2" fmla="*/ 954001 w 954001"/>
              <a:gd name="connsiteY2" fmla="*/ 0 h 956339"/>
              <a:gd name="connsiteX3" fmla="*/ 954001 w 954001"/>
              <a:gd name="connsiteY3" fmla="*/ 117476 h 956339"/>
              <a:gd name="connsiteX4" fmla="*/ 954000 w 954001"/>
              <a:gd name="connsiteY4" fmla="*/ 117476 h 956339"/>
              <a:gd name="connsiteX5" fmla="*/ 954000 w 954001"/>
              <a:gd name="connsiteY5" fmla="*/ 956339 h 956339"/>
              <a:gd name="connsiteX6" fmla="*/ 836525 w 954001"/>
              <a:gd name="connsiteY6" fmla="*/ 956339 h 956339"/>
              <a:gd name="connsiteX7" fmla="*/ 836525 w 954001"/>
              <a:gd name="connsiteY7" fmla="*/ 117476 h 956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4001" h="956339">
                <a:moveTo>
                  <a:pt x="0" y="117476"/>
                </a:moveTo>
                <a:lnTo>
                  <a:pt x="0" y="0"/>
                </a:lnTo>
                <a:lnTo>
                  <a:pt x="954001" y="0"/>
                </a:lnTo>
                <a:lnTo>
                  <a:pt x="954001" y="117476"/>
                </a:lnTo>
                <a:lnTo>
                  <a:pt x="954000" y="117476"/>
                </a:lnTo>
                <a:lnTo>
                  <a:pt x="954000" y="956339"/>
                </a:lnTo>
                <a:lnTo>
                  <a:pt x="836525" y="956339"/>
                </a:lnTo>
                <a:lnTo>
                  <a:pt x="836525" y="117476"/>
                </a:lnTo>
                <a:close/>
              </a:path>
            </a:pathLst>
          </a:cu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350" dirty="0">
              <a:solidFill>
                <a:schemeClr val="tx1"/>
              </a:solidFill>
            </a:endParaRPr>
          </a:p>
        </p:txBody>
      </p:sp>
      <p:sp>
        <p:nvSpPr>
          <p:cNvPr id="20" name="Text Placeholder 29">
            <a:extLst>
              <a:ext uri="{FF2B5EF4-FFF2-40B4-BE49-F238E27FC236}">
                <a16:creationId xmlns:a16="http://schemas.microsoft.com/office/drawing/2014/main" xmlns="" id="{7420A28C-E135-C56E-F79F-F283CD6B60DF}"/>
              </a:ext>
            </a:extLst>
          </p:cNvPr>
          <p:cNvSpPr>
            <a:spLocks noGrp="1"/>
          </p:cNvSpPr>
          <p:nvPr>
            <p:ph type="body" sz="quarter" idx="41"/>
          </p:nvPr>
        </p:nvSpPr>
        <p:spPr>
          <a:xfrm>
            <a:off x="445642" y="3396211"/>
            <a:ext cx="8257826" cy="243375"/>
          </a:xfrm>
          <a:prstGeom prst="rect">
            <a:avLst/>
          </a:prstGeom>
        </p:spPr>
        <p:txBody>
          <a:bodyPr tIns="0" bIns="0" anchor="ctr">
            <a:noAutofit/>
          </a:bodyPr>
          <a:lstStyle>
            <a:lvl1pPr marL="0" indent="0">
              <a:buNone/>
              <a:defRPr sz="1350" b="1">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22" name="Text Placeholder 29">
            <a:extLst>
              <a:ext uri="{FF2B5EF4-FFF2-40B4-BE49-F238E27FC236}">
                <a16:creationId xmlns:a16="http://schemas.microsoft.com/office/drawing/2014/main" xmlns="" id="{2AC36E79-BCA0-C596-D321-2B6E38193C55}"/>
              </a:ext>
            </a:extLst>
          </p:cNvPr>
          <p:cNvSpPr>
            <a:spLocks noGrp="1"/>
          </p:cNvSpPr>
          <p:nvPr>
            <p:ph type="body" sz="quarter" idx="42"/>
          </p:nvPr>
        </p:nvSpPr>
        <p:spPr>
          <a:xfrm>
            <a:off x="445642" y="3693583"/>
            <a:ext cx="8257826" cy="874918"/>
          </a:xfrm>
          <a:prstGeom prst="rect">
            <a:avLst/>
          </a:prstGeom>
        </p:spPr>
        <p:txBody>
          <a:bodyPr tIns="0" bIns="0">
            <a:noAutofit/>
          </a:bodyPr>
          <a:lstStyle>
            <a:lvl1pPr marL="0" indent="0">
              <a:buNone/>
              <a:defRPr sz="1200" b="0">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Tree>
    <p:extLst>
      <p:ext uri="{BB962C8B-B14F-4D97-AF65-F5344CB8AC3E}">
        <p14:creationId xmlns:p14="http://schemas.microsoft.com/office/powerpoint/2010/main" val="15159935"/>
      </p:ext>
    </p:extLst>
  </p:cSld>
  <p:clrMapOvr>
    <a:masterClrMapping/>
  </p:clrMapOvr>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 Text Boxes T21V2">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xmlns="" id="{4342675B-9BAB-7E24-784A-733A9F288184}"/>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5" name="Title 1">
            <a:extLst>
              <a:ext uri="{FF2B5EF4-FFF2-40B4-BE49-F238E27FC236}">
                <a16:creationId xmlns:a16="http://schemas.microsoft.com/office/drawing/2014/main" xmlns="" id="{1036477C-8D55-B4B8-85DD-DAF85A20D8C5}"/>
              </a:ext>
            </a:extLst>
          </p:cNvPr>
          <p:cNvSpPr>
            <a:spLocks noGrp="1"/>
          </p:cNvSpPr>
          <p:nvPr>
            <p:ph type="title"/>
          </p:nvPr>
        </p:nvSpPr>
        <p:spPr>
          <a:xfrm>
            <a:off x="548583" y="1114425"/>
            <a:ext cx="3266180" cy="2914650"/>
          </a:xfrm>
        </p:spPr>
        <p:txBody>
          <a:bodyPr anchor="ctr">
            <a:noAutofit/>
          </a:bodyPr>
          <a:lstStyle>
            <a:lvl1pPr>
              <a:defRPr>
                <a:solidFill>
                  <a:schemeClr val="tx1"/>
                </a:solidFill>
              </a:defRPr>
            </a:lvl1pPr>
          </a:lstStyle>
          <a:p>
            <a:r>
              <a:rPr lang="en-US" dirty="0"/>
              <a:t>Click to edit Master title style</a:t>
            </a:r>
            <a:endParaRPr lang="en-ID" dirty="0"/>
          </a:p>
        </p:txBody>
      </p:sp>
      <p:cxnSp>
        <p:nvCxnSpPr>
          <p:cNvPr id="8" name="Straight Connector 7">
            <a:extLst>
              <a:ext uri="{FF2B5EF4-FFF2-40B4-BE49-F238E27FC236}">
                <a16:creationId xmlns:a16="http://schemas.microsoft.com/office/drawing/2014/main" xmlns="" id="{0657BBCF-CA9E-FB2C-CA76-82D2795FF965}"/>
              </a:ext>
            </a:extLst>
          </p:cNvPr>
          <p:cNvCxnSpPr>
            <a:cxnSpLocks/>
          </p:cNvCxnSpPr>
          <p:nvPr userDrawn="1"/>
        </p:nvCxnSpPr>
        <p:spPr>
          <a:xfrm>
            <a:off x="440531" y="1884128"/>
            <a:ext cx="0" cy="1375245"/>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ext Placeholder 29">
            <a:extLst>
              <a:ext uri="{FF2B5EF4-FFF2-40B4-BE49-F238E27FC236}">
                <a16:creationId xmlns:a16="http://schemas.microsoft.com/office/drawing/2014/main" xmlns="" id="{7127DC28-28A8-3A98-B7FB-41B0888536BE}"/>
              </a:ext>
            </a:extLst>
          </p:cNvPr>
          <p:cNvSpPr>
            <a:spLocks noGrp="1"/>
          </p:cNvSpPr>
          <p:nvPr>
            <p:ph type="body" sz="quarter" idx="39"/>
          </p:nvPr>
        </p:nvSpPr>
        <p:spPr>
          <a:xfrm>
            <a:off x="4572000" y="613864"/>
            <a:ext cx="4131469" cy="457806"/>
          </a:xfrm>
          <a:prstGeom prst="rect">
            <a:avLst/>
          </a:prstGeom>
        </p:spPr>
        <p:txBody>
          <a:bodyPr tIns="0" bIns="0" anchor="b">
            <a:noAutofit/>
          </a:bodyPr>
          <a:lstStyle>
            <a:lvl1pPr marL="0" indent="0">
              <a:buNone/>
              <a:defRPr sz="1350" b="1">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9" name="Text Placeholder 29">
            <a:extLst>
              <a:ext uri="{FF2B5EF4-FFF2-40B4-BE49-F238E27FC236}">
                <a16:creationId xmlns:a16="http://schemas.microsoft.com/office/drawing/2014/main" xmlns="" id="{8C38966B-9C0F-01D5-79F5-8D32825F662C}"/>
              </a:ext>
            </a:extLst>
          </p:cNvPr>
          <p:cNvSpPr>
            <a:spLocks noGrp="1"/>
          </p:cNvSpPr>
          <p:nvPr>
            <p:ph type="body" sz="quarter" idx="40"/>
          </p:nvPr>
        </p:nvSpPr>
        <p:spPr>
          <a:xfrm>
            <a:off x="4572000" y="1125668"/>
            <a:ext cx="4131469" cy="1259847"/>
          </a:xfrm>
          <a:prstGeom prst="rect">
            <a:avLst/>
          </a:prstGeom>
        </p:spPr>
        <p:txBody>
          <a:bodyPr tIns="0" bIns="0">
            <a:noAutofit/>
          </a:bodyPr>
          <a:lstStyle>
            <a:lvl1pPr marL="0" indent="0">
              <a:buNone/>
              <a:defRPr sz="1200" b="0">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12" name="Text Placeholder 29">
            <a:extLst>
              <a:ext uri="{FF2B5EF4-FFF2-40B4-BE49-F238E27FC236}">
                <a16:creationId xmlns:a16="http://schemas.microsoft.com/office/drawing/2014/main" xmlns="" id="{10E6AACB-9199-C0B7-282D-52AE821B16C9}"/>
              </a:ext>
            </a:extLst>
          </p:cNvPr>
          <p:cNvSpPr>
            <a:spLocks noGrp="1"/>
          </p:cNvSpPr>
          <p:nvPr>
            <p:ph type="body" sz="quarter" idx="41"/>
          </p:nvPr>
        </p:nvSpPr>
        <p:spPr>
          <a:xfrm>
            <a:off x="4572000" y="2747464"/>
            <a:ext cx="4131469" cy="457806"/>
          </a:xfrm>
          <a:prstGeom prst="rect">
            <a:avLst/>
          </a:prstGeom>
        </p:spPr>
        <p:txBody>
          <a:bodyPr tIns="0" bIns="0" anchor="b">
            <a:noAutofit/>
          </a:bodyPr>
          <a:lstStyle>
            <a:lvl1pPr marL="0" indent="0">
              <a:buNone/>
              <a:defRPr sz="1350" b="1">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13" name="Text Placeholder 29">
            <a:extLst>
              <a:ext uri="{FF2B5EF4-FFF2-40B4-BE49-F238E27FC236}">
                <a16:creationId xmlns:a16="http://schemas.microsoft.com/office/drawing/2014/main" xmlns="" id="{103CFF70-7DC7-B43D-57C7-3C6435517D60}"/>
              </a:ext>
            </a:extLst>
          </p:cNvPr>
          <p:cNvSpPr>
            <a:spLocks noGrp="1"/>
          </p:cNvSpPr>
          <p:nvPr>
            <p:ph type="body" sz="quarter" idx="42"/>
          </p:nvPr>
        </p:nvSpPr>
        <p:spPr>
          <a:xfrm>
            <a:off x="4572000" y="3259267"/>
            <a:ext cx="4131469" cy="1259847"/>
          </a:xfrm>
          <a:prstGeom prst="rect">
            <a:avLst/>
          </a:prstGeom>
        </p:spPr>
        <p:txBody>
          <a:bodyPr tIns="0" bIns="0">
            <a:noAutofit/>
          </a:bodyPr>
          <a:lstStyle>
            <a:lvl1pPr marL="0" indent="0">
              <a:buNone/>
              <a:defRPr sz="1200" b="0">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Tree>
    <p:extLst>
      <p:ext uri="{BB962C8B-B14F-4D97-AF65-F5344CB8AC3E}">
        <p14:creationId xmlns:p14="http://schemas.microsoft.com/office/powerpoint/2010/main" val="1721569330"/>
      </p:ext>
    </p:extLst>
  </p:cSld>
  <p:clrMapOvr>
    <a:masterClrMapping/>
  </p:clrMapOvr>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 Text Boxes T22V1">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xmlns="" id="{FFD8CFD5-CAD5-F204-2DC1-2A9730D18D47}"/>
              </a:ext>
            </a:extLst>
          </p:cNvPr>
          <p:cNvPicPr>
            <a:picLocks noChangeAspect="1"/>
          </p:cNvPicPr>
          <p:nvPr userDrawn="1"/>
        </p:nvPicPr>
        <p:blipFill>
          <a:blip r:embed="rId2"/>
          <a:stretch>
            <a:fillRect/>
          </a:stretch>
        </p:blipFill>
        <p:spPr>
          <a:xfrm>
            <a:off x="0" y="0"/>
            <a:ext cx="9144000" cy="5143500"/>
          </a:xfrm>
          <a:prstGeom prst="rect">
            <a:avLst/>
          </a:prstGeom>
        </p:spPr>
      </p:pic>
      <p:pic>
        <p:nvPicPr>
          <p:cNvPr id="12" name="Google Shape;63;p14">
            <a:extLst>
              <a:ext uri="{FF2B5EF4-FFF2-40B4-BE49-F238E27FC236}">
                <a16:creationId xmlns:a16="http://schemas.microsoft.com/office/drawing/2014/main" xmlns="" id="{F3039D15-B0E0-E2C9-654B-2B26EFC11067}"/>
              </a:ext>
            </a:extLst>
          </p:cNvPr>
          <p:cNvPicPr preferRelativeResize="0"/>
          <p:nvPr userDrawn="1"/>
        </p:nvPicPr>
        <p:blipFill>
          <a:blip r:embed="rId3">
            <a:alphaModFix/>
          </a:blip>
          <a:srcRect b="88519"/>
          <a:stretch/>
        </p:blipFill>
        <p:spPr>
          <a:xfrm>
            <a:off x="504" y="0"/>
            <a:ext cx="9143496" cy="590550"/>
          </a:xfrm>
          <a:prstGeom prst="rect">
            <a:avLst/>
          </a:prstGeom>
          <a:noFill/>
          <a:ln>
            <a:noFill/>
          </a:ln>
        </p:spPr>
      </p:pic>
      <p:sp>
        <p:nvSpPr>
          <p:cNvPr id="2" name="Rectangle 1">
            <a:extLst>
              <a:ext uri="{FF2B5EF4-FFF2-40B4-BE49-F238E27FC236}">
                <a16:creationId xmlns:a16="http://schemas.microsoft.com/office/drawing/2014/main" xmlns="" id="{35AF6E62-3413-1570-07FF-4E66972B963F}"/>
              </a:ext>
            </a:extLst>
          </p:cNvPr>
          <p:cNvSpPr/>
          <p:nvPr userDrawn="1"/>
        </p:nvSpPr>
        <p:spPr>
          <a:xfrm>
            <a:off x="1" y="0"/>
            <a:ext cx="9143999" cy="2146698"/>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dirty="0">
              <a:solidFill>
                <a:schemeClr val="tx1"/>
              </a:solidFill>
            </a:endParaRPr>
          </a:p>
        </p:txBody>
      </p:sp>
      <p:sp>
        <p:nvSpPr>
          <p:cNvPr id="5" name="Title 1">
            <a:extLst>
              <a:ext uri="{FF2B5EF4-FFF2-40B4-BE49-F238E27FC236}">
                <a16:creationId xmlns:a16="http://schemas.microsoft.com/office/drawing/2014/main" xmlns="" id="{1036477C-8D55-B4B8-85DD-DAF85A20D8C5}"/>
              </a:ext>
            </a:extLst>
          </p:cNvPr>
          <p:cNvSpPr>
            <a:spLocks noGrp="1"/>
          </p:cNvSpPr>
          <p:nvPr>
            <p:ph type="title"/>
          </p:nvPr>
        </p:nvSpPr>
        <p:spPr>
          <a:xfrm>
            <a:off x="548583" y="438150"/>
            <a:ext cx="8154885" cy="1375245"/>
          </a:xfrm>
        </p:spPr>
        <p:txBody>
          <a:bodyPr anchor="ctr">
            <a:noAutofit/>
          </a:bodyPr>
          <a:lstStyle>
            <a:lvl1pPr>
              <a:defRPr>
                <a:solidFill>
                  <a:srgbClr val="FFFFFF"/>
                </a:solidFill>
              </a:defRPr>
            </a:lvl1pPr>
          </a:lstStyle>
          <a:p>
            <a:r>
              <a:rPr lang="en-US" dirty="0"/>
              <a:t>Click to edit Master title style</a:t>
            </a:r>
            <a:endParaRPr lang="en-ID" dirty="0"/>
          </a:p>
        </p:txBody>
      </p:sp>
      <p:cxnSp>
        <p:nvCxnSpPr>
          <p:cNvPr id="8" name="Straight Connector 7">
            <a:extLst>
              <a:ext uri="{FF2B5EF4-FFF2-40B4-BE49-F238E27FC236}">
                <a16:creationId xmlns:a16="http://schemas.microsoft.com/office/drawing/2014/main" xmlns="" id="{0657BBCF-CA9E-FB2C-CA76-82D2795FF965}"/>
              </a:ext>
            </a:extLst>
          </p:cNvPr>
          <p:cNvCxnSpPr>
            <a:cxnSpLocks/>
          </p:cNvCxnSpPr>
          <p:nvPr userDrawn="1"/>
        </p:nvCxnSpPr>
        <p:spPr>
          <a:xfrm>
            <a:off x="440531" y="438150"/>
            <a:ext cx="0" cy="1375245"/>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7" name="Text Placeholder 29">
            <a:extLst>
              <a:ext uri="{FF2B5EF4-FFF2-40B4-BE49-F238E27FC236}">
                <a16:creationId xmlns:a16="http://schemas.microsoft.com/office/drawing/2014/main" xmlns="" id="{7127DC28-28A8-3A98-B7FB-41B0888536BE}"/>
              </a:ext>
            </a:extLst>
          </p:cNvPr>
          <p:cNvSpPr>
            <a:spLocks noGrp="1"/>
          </p:cNvSpPr>
          <p:nvPr>
            <p:ph type="body" sz="quarter" idx="39"/>
          </p:nvPr>
        </p:nvSpPr>
        <p:spPr>
          <a:xfrm>
            <a:off x="438150" y="2574131"/>
            <a:ext cx="2276944" cy="457806"/>
          </a:xfrm>
          <a:prstGeom prst="rect">
            <a:avLst/>
          </a:prstGeom>
        </p:spPr>
        <p:txBody>
          <a:bodyPr tIns="0" bIns="0" anchor="b">
            <a:noAutofit/>
          </a:bodyPr>
          <a:lstStyle>
            <a:lvl1pPr marL="0" indent="0">
              <a:buNone/>
              <a:defRPr sz="1350" b="1">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9" name="Text Placeholder 29">
            <a:extLst>
              <a:ext uri="{FF2B5EF4-FFF2-40B4-BE49-F238E27FC236}">
                <a16:creationId xmlns:a16="http://schemas.microsoft.com/office/drawing/2014/main" xmlns="" id="{8C38966B-9C0F-01D5-79F5-8D32825F662C}"/>
              </a:ext>
            </a:extLst>
          </p:cNvPr>
          <p:cNvSpPr>
            <a:spLocks noGrp="1"/>
          </p:cNvSpPr>
          <p:nvPr>
            <p:ph type="body" sz="quarter" idx="40"/>
          </p:nvPr>
        </p:nvSpPr>
        <p:spPr>
          <a:xfrm>
            <a:off x="438150" y="3085935"/>
            <a:ext cx="2276944" cy="1259847"/>
          </a:xfrm>
          <a:prstGeom prst="rect">
            <a:avLst/>
          </a:prstGeom>
        </p:spPr>
        <p:txBody>
          <a:bodyPr tIns="0" bIns="0">
            <a:noAutofit/>
          </a:bodyPr>
          <a:lstStyle>
            <a:lvl1pPr marL="0" indent="0">
              <a:buNone/>
              <a:defRPr sz="1200" b="0">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6" name="Text Placeholder 29">
            <a:extLst>
              <a:ext uri="{FF2B5EF4-FFF2-40B4-BE49-F238E27FC236}">
                <a16:creationId xmlns:a16="http://schemas.microsoft.com/office/drawing/2014/main" xmlns="" id="{A80A793C-55DC-602B-758B-1FA03A818170}"/>
              </a:ext>
            </a:extLst>
          </p:cNvPr>
          <p:cNvSpPr>
            <a:spLocks noGrp="1"/>
          </p:cNvSpPr>
          <p:nvPr>
            <p:ph type="body" sz="quarter" idx="41"/>
          </p:nvPr>
        </p:nvSpPr>
        <p:spPr>
          <a:xfrm>
            <a:off x="3433528" y="2574131"/>
            <a:ext cx="2276944" cy="457806"/>
          </a:xfrm>
          <a:prstGeom prst="rect">
            <a:avLst/>
          </a:prstGeom>
        </p:spPr>
        <p:txBody>
          <a:bodyPr tIns="0" bIns="0" anchor="b">
            <a:noAutofit/>
          </a:bodyPr>
          <a:lstStyle>
            <a:lvl1pPr marL="0" indent="0">
              <a:buNone/>
              <a:defRPr sz="1350" b="1">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10" name="Text Placeholder 29">
            <a:extLst>
              <a:ext uri="{FF2B5EF4-FFF2-40B4-BE49-F238E27FC236}">
                <a16:creationId xmlns:a16="http://schemas.microsoft.com/office/drawing/2014/main" xmlns="" id="{F448C94B-AA7A-7262-4B9F-836462086A78}"/>
              </a:ext>
            </a:extLst>
          </p:cNvPr>
          <p:cNvSpPr>
            <a:spLocks noGrp="1"/>
          </p:cNvSpPr>
          <p:nvPr>
            <p:ph type="body" sz="quarter" idx="42"/>
          </p:nvPr>
        </p:nvSpPr>
        <p:spPr>
          <a:xfrm>
            <a:off x="3433528" y="3085935"/>
            <a:ext cx="2276944" cy="1259847"/>
          </a:xfrm>
          <a:prstGeom prst="rect">
            <a:avLst/>
          </a:prstGeom>
        </p:spPr>
        <p:txBody>
          <a:bodyPr tIns="0" bIns="0">
            <a:noAutofit/>
          </a:bodyPr>
          <a:lstStyle>
            <a:lvl1pPr marL="0" indent="0">
              <a:buNone/>
              <a:defRPr sz="1200" b="0">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14" name="Text Placeholder 29">
            <a:extLst>
              <a:ext uri="{FF2B5EF4-FFF2-40B4-BE49-F238E27FC236}">
                <a16:creationId xmlns:a16="http://schemas.microsoft.com/office/drawing/2014/main" xmlns="" id="{8E844AFC-B10F-3963-60E2-0CBF59257982}"/>
              </a:ext>
            </a:extLst>
          </p:cNvPr>
          <p:cNvSpPr>
            <a:spLocks noGrp="1"/>
          </p:cNvSpPr>
          <p:nvPr>
            <p:ph type="body" sz="quarter" idx="43"/>
          </p:nvPr>
        </p:nvSpPr>
        <p:spPr>
          <a:xfrm>
            <a:off x="6428906" y="2574131"/>
            <a:ext cx="2276944" cy="457806"/>
          </a:xfrm>
          <a:prstGeom prst="rect">
            <a:avLst/>
          </a:prstGeom>
        </p:spPr>
        <p:txBody>
          <a:bodyPr tIns="0" bIns="0" anchor="b">
            <a:noAutofit/>
          </a:bodyPr>
          <a:lstStyle>
            <a:lvl1pPr marL="0" indent="0">
              <a:buNone/>
              <a:defRPr sz="1350" b="1">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15" name="Text Placeholder 29">
            <a:extLst>
              <a:ext uri="{FF2B5EF4-FFF2-40B4-BE49-F238E27FC236}">
                <a16:creationId xmlns:a16="http://schemas.microsoft.com/office/drawing/2014/main" xmlns="" id="{290D6F4A-B1FF-50CB-37C9-67C24FF49AE0}"/>
              </a:ext>
            </a:extLst>
          </p:cNvPr>
          <p:cNvSpPr>
            <a:spLocks noGrp="1"/>
          </p:cNvSpPr>
          <p:nvPr>
            <p:ph type="body" sz="quarter" idx="44"/>
          </p:nvPr>
        </p:nvSpPr>
        <p:spPr>
          <a:xfrm>
            <a:off x="6428906" y="3085935"/>
            <a:ext cx="2276944" cy="1259847"/>
          </a:xfrm>
          <a:prstGeom prst="rect">
            <a:avLst/>
          </a:prstGeom>
        </p:spPr>
        <p:txBody>
          <a:bodyPr tIns="0" bIns="0">
            <a:noAutofit/>
          </a:bodyPr>
          <a:lstStyle>
            <a:lvl1pPr marL="0" indent="0">
              <a:buNone/>
              <a:defRPr sz="1200" b="0">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Tree>
    <p:extLst>
      <p:ext uri="{BB962C8B-B14F-4D97-AF65-F5344CB8AC3E}">
        <p14:creationId xmlns:p14="http://schemas.microsoft.com/office/powerpoint/2010/main" val="2389830404"/>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9" name="Google Shape;63;p14">
            <a:extLst>
              <a:ext uri="{FF2B5EF4-FFF2-40B4-BE49-F238E27FC236}">
                <a16:creationId xmlns:a16="http://schemas.microsoft.com/office/drawing/2014/main" xmlns="" id="{14C99AE9-42EC-527C-49CB-498C5EBBC4BA}"/>
              </a:ext>
            </a:extLst>
          </p:cNvPr>
          <p:cNvPicPr preferRelativeResize="0"/>
          <p:nvPr userDrawn="1"/>
        </p:nvPicPr>
        <p:blipFill>
          <a:blip r:embed="rId2">
            <a:alphaModFix/>
          </a:blip>
          <a:srcRect b="88519"/>
          <a:stretch/>
        </p:blipFill>
        <p:spPr>
          <a:xfrm>
            <a:off x="504" y="0"/>
            <a:ext cx="9143496" cy="590550"/>
          </a:xfrm>
          <a:prstGeom prst="rect">
            <a:avLst/>
          </a:prstGeom>
          <a:noFill/>
          <a:ln>
            <a:noFill/>
          </a:ln>
        </p:spPr>
      </p:pic>
      <p:sp>
        <p:nvSpPr>
          <p:cNvPr id="2" name="Título 1">
            <a:extLst>
              <a:ext uri="{FF2B5EF4-FFF2-40B4-BE49-F238E27FC236}">
                <a16:creationId xmlns:a16="http://schemas.microsoft.com/office/drawing/2014/main" xmlns="" id="{F9C7FBAD-A3E1-A2C8-0461-C850C3A74510}"/>
              </a:ext>
            </a:extLst>
          </p:cNvPr>
          <p:cNvSpPr>
            <a:spLocks noGrp="1"/>
          </p:cNvSpPr>
          <p:nvPr>
            <p:ph type="ctrTitle"/>
          </p:nvPr>
        </p:nvSpPr>
        <p:spPr>
          <a:xfrm>
            <a:off x="1143000" y="590550"/>
            <a:ext cx="6858000" cy="1790700"/>
          </a:xfrm>
        </p:spPr>
        <p:txBody>
          <a:bodyPr anchor="b"/>
          <a:lstStyle>
            <a:lvl1pPr algn="ctr">
              <a:defRPr sz="4000"/>
            </a:lvl1pPr>
          </a:lstStyle>
          <a:p>
            <a:r>
              <a:rPr lang="es-ES" dirty="0"/>
              <a:t>Haga clic para modificar el estilo de título del patrón</a:t>
            </a:r>
            <a:endParaRPr lang="es-CL" dirty="0"/>
          </a:p>
        </p:txBody>
      </p:sp>
      <p:sp>
        <p:nvSpPr>
          <p:cNvPr id="3" name="Subtítulo 2">
            <a:extLst>
              <a:ext uri="{FF2B5EF4-FFF2-40B4-BE49-F238E27FC236}">
                <a16:creationId xmlns:a16="http://schemas.microsoft.com/office/drawing/2014/main" xmlns="" id="{E9E2842E-B382-9170-91E2-C7644FA62DBB}"/>
              </a:ext>
            </a:extLst>
          </p:cNvPr>
          <p:cNvSpPr>
            <a:spLocks noGrp="1"/>
          </p:cNvSpPr>
          <p:nvPr>
            <p:ph type="subTitle" idx="1"/>
          </p:nvPr>
        </p:nvSpPr>
        <p:spPr>
          <a:xfrm>
            <a:off x="1143000" y="2451840"/>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endParaRPr lang="es-CL" dirty="0"/>
          </a:p>
        </p:txBody>
      </p:sp>
      <p:pic>
        <p:nvPicPr>
          <p:cNvPr id="10" name="Google Shape;58;p13">
            <a:extLst>
              <a:ext uri="{FF2B5EF4-FFF2-40B4-BE49-F238E27FC236}">
                <a16:creationId xmlns:a16="http://schemas.microsoft.com/office/drawing/2014/main" xmlns="" id="{7465AEA1-A045-8338-FBC6-5758ED3BBF93}"/>
              </a:ext>
            </a:extLst>
          </p:cNvPr>
          <p:cNvPicPr preferRelativeResize="0"/>
          <p:nvPr userDrawn="1"/>
        </p:nvPicPr>
        <p:blipFill rotWithShape="1">
          <a:blip r:embed="rId3">
            <a:alphaModFix/>
          </a:blip>
          <a:srcRect/>
          <a:stretch/>
        </p:blipFill>
        <p:spPr>
          <a:xfrm>
            <a:off x="3217069" y="2709963"/>
            <a:ext cx="2962277" cy="1900236"/>
          </a:xfrm>
          <a:prstGeom prst="rect">
            <a:avLst/>
          </a:prstGeom>
          <a:noFill/>
          <a:ln>
            <a:noFill/>
          </a:ln>
        </p:spPr>
      </p:pic>
    </p:spTree>
    <p:extLst>
      <p:ext uri="{BB962C8B-B14F-4D97-AF65-F5344CB8AC3E}">
        <p14:creationId xmlns:p14="http://schemas.microsoft.com/office/powerpoint/2010/main" val="257576730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 Text Boxes T23V1">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xmlns="" id="{A17CB9D5-DF2F-5A48-1A90-ED9F231075DE}"/>
              </a:ext>
            </a:extLst>
          </p:cNvPr>
          <p:cNvPicPr>
            <a:picLocks noChangeAspect="1"/>
          </p:cNvPicPr>
          <p:nvPr userDrawn="1"/>
        </p:nvPicPr>
        <p:blipFill>
          <a:blip r:embed="rId2"/>
          <a:stretch>
            <a:fillRect/>
          </a:stretch>
        </p:blipFill>
        <p:spPr>
          <a:xfrm>
            <a:off x="0" y="0"/>
            <a:ext cx="9144000" cy="5143500"/>
          </a:xfrm>
          <a:prstGeom prst="rect">
            <a:avLst/>
          </a:prstGeom>
        </p:spPr>
      </p:pic>
      <p:pic>
        <p:nvPicPr>
          <p:cNvPr id="6" name="Google Shape;63;p14">
            <a:extLst>
              <a:ext uri="{FF2B5EF4-FFF2-40B4-BE49-F238E27FC236}">
                <a16:creationId xmlns:a16="http://schemas.microsoft.com/office/drawing/2014/main" xmlns="" id="{4F6A7FDB-C137-C3A1-8FC1-25FCB4D13FA5}"/>
              </a:ext>
            </a:extLst>
          </p:cNvPr>
          <p:cNvPicPr preferRelativeResize="0"/>
          <p:nvPr userDrawn="1"/>
        </p:nvPicPr>
        <p:blipFill>
          <a:blip r:embed="rId3">
            <a:alphaModFix/>
          </a:blip>
          <a:srcRect b="88519"/>
          <a:stretch/>
        </p:blipFill>
        <p:spPr>
          <a:xfrm>
            <a:off x="504" y="0"/>
            <a:ext cx="9143496" cy="590550"/>
          </a:xfrm>
          <a:prstGeom prst="rect">
            <a:avLst/>
          </a:prstGeom>
          <a:noFill/>
          <a:ln>
            <a:noFill/>
          </a:ln>
        </p:spPr>
      </p:pic>
      <p:sp>
        <p:nvSpPr>
          <p:cNvPr id="2" name="Rectangle 1">
            <a:extLst>
              <a:ext uri="{FF2B5EF4-FFF2-40B4-BE49-F238E27FC236}">
                <a16:creationId xmlns:a16="http://schemas.microsoft.com/office/drawing/2014/main" xmlns="" id="{35AF6E62-3413-1570-07FF-4E66972B963F}"/>
              </a:ext>
            </a:extLst>
          </p:cNvPr>
          <p:cNvSpPr/>
          <p:nvPr userDrawn="1"/>
        </p:nvSpPr>
        <p:spPr>
          <a:xfrm>
            <a:off x="1" y="1"/>
            <a:ext cx="9143999" cy="16002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dirty="0">
              <a:solidFill>
                <a:schemeClr val="tx1"/>
              </a:solidFill>
            </a:endParaRPr>
          </a:p>
        </p:txBody>
      </p:sp>
      <p:sp>
        <p:nvSpPr>
          <p:cNvPr id="5" name="Title 1">
            <a:extLst>
              <a:ext uri="{FF2B5EF4-FFF2-40B4-BE49-F238E27FC236}">
                <a16:creationId xmlns:a16="http://schemas.microsoft.com/office/drawing/2014/main" xmlns="" id="{1036477C-8D55-B4B8-85DD-DAF85A20D8C5}"/>
              </a:ext>
            </a:extLst>
          </p:cNvPr>
          <p:cNvSpPr>
            <a:spLocks noGrp="1"/>
          </p:cNvSpPr>
          <p:nvPr>
            <p:ph type="title"/>
          </p:nvPr>
        </p:nvSpPr>
        <p:spPr>
          <a:xfrm>
            <a:off x="548583" y="438150"/>
            <a:ext cx="8154885" cy="976313"/>
          </a:xfrm>
        </p:spPr>
        <p:txBody>
          <a:bodyPr anchor="ctr">
            <a:noAutofit/>
          </a:bodyPr>
          <a:lstStyle>
            <a:lvl1pPr>
              <a:defRPr>
                <a:solidFill>
                  <a:srgbClr val="FFFFFF"/>
                </a:solidFill>
              </a:defRPr>
            </a:lvl1pPr>
          </a:lstStyle>
          <a:p>
            <a:r>
              <a:rPr lang="en-US" dirty="0"/>
              <a:t>Click to edit Master title style</a:t>
            </a:r>
            <a:endParaRPr lang="en-ID" dirty="0"/>
          </a:p>
        </p:txBody>
      </p:sp>
      <p:cxnSp>
        <p:nvCxnSpPr>
          <p:cNvPr id="8" name="Straight Connector 7">
            <a:extLst>
              <a:ext uri="{FF2B5EF4-FFF2-40B4-BE49-F238E27FC236}">
                <a16:creationId xmlns:a16="http://schemas.microsoft.com/office/drawing/2014/main" xmlns="" id="{0657BBCF-CA9E-FB2C-CA76-82D2795FF965}"/>
              </a:ext>
            </a:extLst>
          </p:cNvPr>
          <p:cNvCxnSpPr>
            <a:cxnSpLocks/>
          </p:cNvCxnSpPr>
          <p:nvPr userDrawn="1"/>
        </p:nvCxnSpPr>
        <p:spPr>
          <a:xfrm>
            <a:off x="440531" y="438150"/>
            <a:ext cx="0" cy="976313"/>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7" name="Text Placeholder 29">
            <a:extLst>
              <a:ext uri="{FF2B5EF4-FFF2-40B4-BE49-F238E27FC236}">
                <a16:creationId xmlns:a16="http://schemas.microsoft.com/office/drawing/2014/main" xmlns="" id="{7127DC28-28A8-3A98-B7FB-41B0888536BE}"/>
              </a:ext>
            </a:extLst>
          </p:cNvPr>
          <p:cNvSpPr>
            <a:spLocks noGrp="1"/>
          </p:cNvSpPr>
          <p:nvPr>
            <p:ph type="body" sz="quarter" idx="39"/>
          </p:nvPr>
        </p:nvSpPr>
        <p:spPr>
          <a:xfrm>
            <a:off x="438150" y="1824037"/>
            <a:ext cx="3376611" cy="405418"/>
          </a:xfrm>
          <a:prstGeom prst="rect">
            <a:avLst/>
          </a:prstGeom>
        </p:spPr>
        <p:txBody>
          <a:bodyPr tIns="0" bIns="0" anchor="b">
            <a:noAutofit/>
          </a:bodyPr>
          <a:lstStyle>
            <a:lvl1pPr marL="0" indent="0">
              <a:buNone/>
              <a:defRPr sz="1350" b="1">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marL="0" marR="0" lvl="0" indent="0" algn="l" defTabSz="685835"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edit Master text styles</a:t>
            </a:r>
            <a:endParaRPr lang="en-ID" dirty="0"/>
          </a:p>
        </p:txBody>
      </p:sp>
      <p:sp>
        <p:nvSpPr>
          <p:cNvPr id="9" name="Text Placeholder 29">
            <a:extLst>
              <a:ext uri="{FF2B5EF4-FFF2-40B4-BE49-F238E27FC236}">
                <a16:creationId xmlns:a16="http://schemas.microsoft.com/office/drawing/2014/main" xmlns="" id="{8C38966B-9C0F-01D5-79F5-8D32825F662C}"/>
              </a:ext>
            </a:extLst>
          </p:cNvPr>
          <p:cNvSpPr>
            <a:spLocks noGrp="1"/>
          </p:cNvSpPr>
          <p:nvPr>
            <p:ph type="body" sz="quarter" idx="40"/>
          </p:nvPr>
        </p:nvSpPr>
        <p:spPr>
          <a:xfrm>
            <a:off x="438150" y="2283454"/>
            <a:ext cx="3376611" cy="795503"/>
          </a:xfrm>
          <a:prstGeom prst="rect">
            <a:avLst/>
          </a:prstGeom>
        </p:spPr>
        <p:txBody>
          <a:bodyPr tIns="0" bIns="0">
            <a:noAutofit/>
          </a:bodyPr>
          <a:lstStyle>
            <a:lvl1pPr marL="0" indent="0">
              <a:buNone/>
              <a:defRPr sz="1200" b="0">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13" name="Text Placeholder 29">
            <a:extLst>
              <a:ext uri="{FF2B5EF4-FFF2-40B4-BE49-F238E27FC236}">
                <a16:creationId xmlns:a16="http://schemas.microsoft.com/office/drawing/2014/main" xmlns="" id="{BF29A8C4-E01C-8823-3D21-FBEB0A37FD9D}"/>
              </a:ext>
            </a:extLst>
          </p:cNvPr>
          <p:cNvSpPr>
            <a:spLocks noGrp="1"/>
          </p:cNvSpPr>
          <p:nvPr>
            <p:ph type="body" sz="quarter" idx="41"/>
          </p:nvPr>
        </p:nvSpPr>
        <p:spPr>
          <a:xfrm>
            <a:off x="438150" y="3294461"/>
            <a:ext cx="3376611" cy="405418"/>
          </a:xfrm>
          <a:prstGeom prst="rect">
            <a:avLst/>
          </a:prstGeom>
        </p:spPr>
        <p:txBody>
          <a:bodyPr tIns="0" bIns="0" anchor="b">
            <a:noAutofit/>
          </a:bodyPr>
          <a:lstStyle>
            <a:lvl1pPr marL="0" indent="0">
              <a:buNone/>
              <a:defRPr sz="1350" b="1">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marL="0" marR="0" lvl="0" indent="0" algn="l" defTabSz="685835"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edit Master text styles</a:t>
            </a:r>
            <a:endParaRPr lang="en-ID" dirty="0"/>
          </a:p>
        </p:txBody>
      </p:sp>
      <p:sp>
        <p:nvSpPr>
          <p:cNvPr id="16" name="Text Placeholder 29">
            <a:extLst>
              <a:ext uri="{FF2B5EF4-FFF2-40B4-BE49-F238E27FC236}">
                <a16:creationId xmlns:a16="http://schemas.microsoft.com/office/drawing/2014/main" xmlns="" id="{36007328-114D-AECE-99A6-016A4CFBB612}"/>
              </a:ext>
            </a:extLst>
          </p:cNvPr>
          <p:cNvSpPr>
            <a:spLocks noGrp="1"/>
          </p:cNvSpPr>
          <p:nvPr>
            <p:ph type="body" sz="quarter" idx="42"/>
          </p:nvPr>
        </p:nvSpPr>
        <p:spPr>
          <a:xfrm>
            <a:off x="438150" y="3753877"/>
            <a:ext cx="3376611" cy="795503"/>
          </a:xfrm>
          <a:prstGeom prst="rect">
            <a:avLst/>
          </a:prstGeom>
        </p:spPr>
        <p:txBody>
          <a:bodyPr tIns="0" bIns="0">
            <a:noAutofit/>
          </a:bodyPr>
          <a:lstStyle>
            <a:lvl1pPr marL="0" indent="0">
              <a:buNone/>
              <a:defRPr sz="1200" b="0">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17" name="Text Placeholder 29">
            <a:extLst>
              <a:ext uri="{FF2B5EF4-FFF2-40B4-BE49-F238E27FC236}">
                <a16:creationId xmlns:a16="http://schemas.microsoft.com/office/drawing/2014/main" xmlns="" id="{2142D811-C93D-9F9B-677A-5ADF7CD3A81A}"/>
              </a:ext>
            </a:extLst>
          </p:cNvPr>
          <p:cNvSpPr>
            <a:spLocks noGrp="1"/>
          </p:cNvSpPr>
          <p:nvPr>
            <p:ph type="body" sz="quarter" idx="43"/>
          </p:nvPr>
        </p:nvSpPr>
        <p:spPr>
          <a:xfrm>
            <a:off x="5329241" y="1824037"/>
            <a:ext cx="3376611" cy="405418"/>
          </a:xfrm>
          <a:prstGeom prst="rect">
            <a:avLst/>
          </a:prstGeom>
        </p:spPr>
        <p:txBody>
          <a:bodyPr tIns="0" bIns="0" anchor="b">
            <a:noAutofit/>
          </a:bodyPr>
          <a:lstStyle>
            <a:lvl1pPr marL="0" indent="0">
              <a:buNone/>
              <a:defRPr sz="1350" b="1">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marL="0" marR="0" lvl="0" indent="0" algn="l" defTabSz="685835"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edit Master text styles</a:t>
            </a:r>
            <a:endParaRPr lang="en-ID" dirty="0"/>
          </a:p>
        </p:txBody>
      </p:sp>
      <p:sp>
        <p:nvSpPr>
          <p:cNvPr id="18" name="Text Placeholder 29">
            <a:extLst>
              <a:ext uri="{FF2B5EF4-FFF2-40B4-BE49-F238E27FC236}">
                <a16:creationId xmlns:a16="http://schemas.microsoft.com/office/drawing/2014/main" xmlns="" id="{0B048665-3CE8-1449-AE80-5C39685B7BA3}"/>
              </a:ext>
            </a:extLst>
          </p:cNvPr>
          <p:cNvSpPr>
            <a:spLocks noGrp="1"/>
          </p:cNvSpPr>
          <p:nvPr>
            <p:ph type="body" sz="quarter" idx="44"/>
          </p:nvPr>
        </p:nvSpPr>
        <p:spPr>
          <a:xfrm>
            <a:off x="5329241" y="2283454"/>
            <a:ext cx="3376611" cy="795503"/>
          </a:xfrm>
          <a:prstGeom prst="rect">
            <a:avLst/>
          </a:prstGeom>
        </p:spPr>
        <p:txBody>
          <a:bodyPr tIns="0" bIns="0">
            <a:noAutofit/>
          </a:bodyPr>
          <a:lstStyle>
            <a:lvl1pPr marL="0" indent="0">
              <a:buNone/>
              <a:defRPr sz="1200" b="0">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19" name="Text Placeholder 29">
            <a:extLst>
              <a:ext uri="{FF2B5EF4-FFF2-40B4-BE49-F238E27FC236}">
                <a16:creationId xmlns:a16="http://schemas.microsoft.com/office/drawing/2014/main" xmlns="" id="{337177BD-61D7-4610-6C2F-89A1FACFC2A5}"/>
              </a:ext>
            </a:extLst>
          </p:cNvPr>
          <p:cNvSpPr>
            <a:spLocks noGrp="1"/>
          </p:cNvSpPr>
          <p:nvPr>
            <p:ph type="body" sz="quarter" idx="45"/>
          </p:nvPr>
        </p:nvSpPr>
        <p:spPr>
          <a:xfrm>
            <a:off x="5329241" y="3294461"/>
            <a:ext cx="3376611" cy="405418"/>
          </a:xfrm>
          <a:prstGeom prst="rect">
            <a:avLst/>
          </a:prstGeom>
        </p:spPr>
        <p:txBody>
          <a:bodyPr tIns="0" bIns="0" anchor="b">
            <a:noAutofit/>
          </a:bodyPr>
          <a:lstStyle>
            <a:lvl1pPr marL="0" indent="0">
              <a:buNone/>
              <a:defRPr sz="1350" b="1">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marL="0" marR="0" lvl="0" indent="0" algn="l" defTabSz="685835"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edit Master text styles</a:t>
            </a:r>
            <a:endParaRPr lang="en-ID" dirty="0"/>
          </a:p>
        </p:txBody>
      </p:sp>
      <p:sp>
        <p:nvSpPr>
          <p:cNvPr id="20" name="Text Placeholder 29">
            <a:extLst>
              <a:ext uri="{FF2B5EF4-FFF2-40B4-BE49-F238E27FC236}">
                <a16:creationId xmlns:a16="http://schemas.microsoft.com/office/drawing/2014/main" xmlns="" id="{EAACD5B2-3311-26B6-AFCF-4FD5DEBF7494}"/>
              </a:ext>
            </a:extLst>
          </p:cNvPr>
          <p:cNvSpPr>
            <a:spLocks noGrp="1"/>
          </p:cNvSpPr>
          <p:nvPr>
            <p:ph type="body" sz="quarter" idx="46"/>
          </p:nvPr>
        </p:nvSpPr>
        <p:spPr>
          <a:xfrm>
            <a:off x="5329241" y="3753877"/>
            <a:ext cx="3376611" cy="795503"/>
          </a:xfrm>
          <a:prstGeom prst="rect">
            <a:avLst/>
          </a:prstGeom>
        </p:spPr>
        <p:txBody>
          <a:bodyPr tIns="0" bIns="0">
            <a:noAutofit/>
          </a:bodyPr>
          <a:lstStyle>
            <a:lvl1pPr marL="0" indent="0">
              <a:buNone/>
              <a:defRPr sz="1200" b="0">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Tree>
    <p:extLst>
      <p:ext uri="{BB962C8B-B14F-4D97-AF65-F5344CB8AC3E}">
        <p14:creationId xmlns:p14="http://schemas.microsoft.com/office/powerpoint/2010/main" val="2206097728"/>
      </p:ext>
    </p:extLst>
  </p:cSld>
  <p:clrMapOvr>
    <a:masterClrMapping/>
  </p:clrMapOvr>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able with Contents C40V1">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xmlns="" id="{EA2D4DD9-729A-EF12-78E3-1A33701B213F}"/>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2" name="Title 1">
            <a:extLst>
              <a:ext uri="{FF2B5EF4-FFF2-40B4-BE49-F238E27FC236}">
                <a16:creationId xmlns:a16="http://schemas.microsoft.com/office/drawing/2014/main" xmlns="" id="{1036477C-8D55-B4B8-85DD-DAF85A20D8C5}"/>
              </a:ext>
            </a:extLst>
          </p:cNvPr>
          <p:cNvSpPr>
            <a:spLocks noGrp="1"/>
          </p:cNvSpPr>
          <p:nvPr>
            <p:ph type="title"/>
          </p:nvPr>
        </p:nvSpPr>
        <p:spPr>
          <a:xfrm>
            <a:off x="548582" y="439579"/>
            <a:ext cx="8154887" cy="531971"/>
          </a:xfrm>
        </p:spPr>
        <p:txBody>
          <a:bodyPr anchor="t">
            <a:noAutofit/>
          </a:bodyPr>
          <a:lstStyle>
            <a:lvl1pPr>
              <a:defRPr>
                <a:solidFill>
                  <a:schemeClr val="tx1"/>
                </a:solidFill>
              </a:defRPr>
            </a:lvl1pPr>
          </a:lstStyle>
          <a:p>
            <a:r>
              <a:rPr lang="en-US" dirty="0"/>
              <a:t>Click to edit Master title style</a:t>
            </a:r>
            <a:endParaRPr lang="en-ID" dirty="0"/>
          </a:p>
        </p:txBody>
      </p:sp>
      <p:cxnSp>
        <p:nvCxnSpPr>
          <p:cNvPr id="16" name="Straight Connector 15">
            <a:extLst>
              <a:ext uri="{FF2B5EF4-FFF2-40B4-BE49-F238E27FC236}">
                <a16:creationId xmlns:a16="http://schemas.microsoft.com/office/drawing/2014/main" xmlns="" id="{0657BBCF-CA9E-FB2C-CA76-82D2795FF965}"/>
              </a:ext>
            </a:extLst>
          </p:cNvPr>
          <p:cNvCxnSpPr>
            <a:cxnSpLocks/>
          </p:cNvCxnSpPr>
          <p:nvPr userDrawn="1"/>
        </p:nvCxnSpPr>
        <p:spPr>
          <a:xfrm>
            <a:off x="440531" y="439267"/>
            <a:ext cx="0" cy="532283"/>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Table Placeholder 3">
            <a:extLst>
              <a:ext uri="{FF2B5EF4-FFF2-40B4-BE49-F238E27FC236}">
                <a16:creationId xmlns:a16="http://schemas.microsoft.com/office/drawing/2014/main" xmlns="" id="{9DD2B053-49CB-EC30-CB40-BD5B5A83362E}"/>
              </a:ext>
            </a:extLst>
          </p:cNvPr>
          <p:cNvSpPr>
            <a:spLocks noGrp="1"/>
          </p:cNvSpPr>
          <p:nvPr>
            <p:ph type="tbl" sz="quarter" idx="10"/>
          </p:nvPr>
        </p:nvSpPr>
        <p:spPr>
          <a:xfrm>
            <a:off x="440531" y="2094879"/>
            <a:ext cx="8262938" cy="2397350"/>
          </a:xfrm>
        </p:spPr>
        <p:txBody>
          <a:bodyPr/>
          <a:lstStyle>
            <a:lvl1pPr algn="ctr">
              <a:defRPr b="0">
                <a:solidFill>
                  <a:schemeClr val="tx1"/>
                </a:solidFill>
              </a:defRPr>
            </a:lvl1pPr>
          </a:lstStyle>
          <a:p>
            <a:endParaRPr lang="en-GB" dirty="0"/>
          </a:p>
        </p:txBody>
      </p:sp>
      <p:sp>
        <p:nvSpPr>
          <p:cNvPr id="17" name="Text Placeholder 29">
            <a:extLst>
              <a:ext uri="{FF2B5EF4-FFF2-40B4-BE49-F238E27FC236}">
                <a16:creationId xmlns:a16="http://schemas.microsoft.com/office/drawing/2014/main" xmlns="" id="{C88A6C4B-DACE-AD62-1602-DB64BFC7F7D9}"/>
              </a:ext>
            </a:extLst>
          </p:cNvPr>
          <p:cNvSpPr>
            <a:spLocks noGrp="1"/>
          </p:cNvSpPr>
          <p:nvPr>
            <p:ph type="body" sz="quarter" idx="40"/>
          </p:nvPr>
        </p:nvSpPr>
        <p:spPr>
          <a:xfrm>
            <a:off x="548582" y="1267229"/>
            <a:ext cx="8154887" cy="531972"/>
          </a:xfrm>
          <a:prstGeom prst="rect">
            <a:avLst/>
          </a:prstGeom>
        </p:spPr>
        <p:txBody>
          <a:bodyPr tIns="0" bIns="0">
            <a:noAutofit/>
          </a:bodyPr>
          <a:lstStyle>
            <a:lvl1pPr marL="0" indent="0">
              <a:buNone/>
              <a:defRPr sz="1200" b="0">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marL="0" marR="0" lvl="0" indent="0" algn="l" defTabSz="685835"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edit Master text styles</a:t>
            </a:r>
            <a:endParaRPr lang="en-ID" dirty="0"/>
          </a:p>
        </p:txBody>
      </p:sp>
    </p:spTree>
    <p:extLst>
      <p:ext uri="{BB962C8B-B14F-4D97-AF65-F5344CB8AC3E}">
        <p14:creationId xmlns:p14="http://schemas.microsoft.com/office/powerpoint/2010/main" val="585551392"/>
      </p:ext>
    </p:extLst>
  </p:cSld>
  <p:clrMapOvr>
    <a:masterClrMapping/>
  </p:clrMapOvr>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 Radial Bars C41V1">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xmlns="" id="{DBA1CF7E-4C7B-E909-8166-7C0B316579DB}"/>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2" name="Title 1">
            <a:extLst>
              <a:ext uri="{FF2B5EF4-FFF2-40B4-BE49-F238E27FC236}">
                <a16:creationId xmlns:a16="http://schemas.microsoft.com/office/drawing/2014/main" xmlns="" id="{1036477C-8D55-B4B8-85DD-DAF85A20D8C5}"/>
              </a:ext>
            </a:extLst>
          </p:cNvPr>
          <p:cNvSpPr>
            <a:spLocks noGrp="1"/>
          </p:cNvSpPr>
          <p:nvPr>
            <p:ph type="title"/>
          </p:nvPr>
        </p:nvSpPr>
        <p:spPr>
          <a:xfrm>
            <a:off x="548582" y="439579"/>
            <a:ext cx="8154887" cy="531971"/>
          </a:xfrm>
        </p:spPr>
        <p:txBody>
          <a:bodyPr anchor="t">
            <a:noAutofit/>
          </a:bodyPr>
          <a:lstStyle>
            <a:lvl1pPr>
              <a:defRPr>
                <a:solidFill>
                  <a:schemeClr val="tx1"/>
                </a:solidFill>
              </a:defRPr>
            </a:lvl1pPr>
          </a:lstStyle>
          <a:p>
            <a:r>
              <a:rPr lang="en-US" dirty="0"/>
              <a:t>Click to edit Master title style</a:t>
            </a:r>
            <a:endParaRPr lang="en-ID" dirty="0"/>
          </a:p>
        </p:txBody>
      </p:sp>
      <p:cxnSp>
        <p:nvCxnSpPr>
          <p:cNvPr id="16" name="Straight Connector 15">
            <a:extLst>
              <a:ext uri="{FF2B5EF4-FFF2-40B4-BE49-F238E27FC236}">
                <a16:creationId xmlns:a16="http://schemas.microsoft.com/office/drawing/2014/main" xmlns="" id="{0657BBCF-CA9E-FB2C-CA76-82D2795FF965}"/>
              </a:ext>
            </a:extLst>
          </p:cNvPr>
          <p:cNvCxnSpPr>
            <a:cxnSpLocks/>
          </p:cNvCxnSpPr>
          <p:nvPr userDrawn="1"/>
        </p:nvCxnSpPr>
        <p:spPr>
          <a:xfrm>
            <a:off x="440531" y="439267"/>
            <a:ext cx="0" cy="532283"/>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Oval 2">
            <a:extLst>
              <a:ext uri="{FF2B5EF4-FFF2-40B4-BE49-F238E27FC236}">
                <a16:creationId xmlns:a16="http://schemas.microsoft.com/office/drawing/2014/main" xmlns="" id="{3BBD3D9D-E2D7-5928-9ACE-BC305ADE7015}"/>
              </a:ext>
            </a:extLst>
          </p:cNvPr>
          <p:cNvSpPr/>
          <p:nvPr userDrawn="1"/>
        </p:nvSpPr>
        <p:spPr>
          <a:xfrm>
            <a:off x="3979015" y="1301995"/>
            <a:ext cx="1185969" cy="1185969"/>
          </a:xfrm>
          <a:prstGeom prst="ellipse">
            <a:avLst/>
          </a:prstGeom>
          <a:noFill/>
          <a:ln w="76200">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dirty="0">
              <a:solidFill>
                <a:schemeClr val="tx1"/>
              </a:solidFill>
            </a:endParaRPr>
          </a:p>
        </p:txBody>
      </p:sp>
      <p:sp>
        <p:nvSpPr>
          <p:cNvPr id="5" name="Text Placeholder 14">
            <a:extLst>
              <a:ext uri="{FF2B5EF4-FFF2-40B4-BE49-F238E27FC236}">
                <a16:creationId xmlns:a16="http://schemas.microsoft.com/office/drawing/2014/main" xmlns="" id="{6B6F7D80-7AE5-EF7E-CA93-91FFC8961EAC}"/>
              </a:ext>
            </a:extLst>
          </p:cNvPr>
          <p:cNvSpPr>
            <a:spLocks noGrp="1"/>
          </p:cNvSpPr>
          <p:nvPr>
            <p:ph type="body" sz="quarter" idx="34" hasCustomPrompt="1"/>
          </p:nvPr>
        </p:nvSpPr>
        <p:spPr>
          <a:xfrm>
            <a:off x="3979015" y="1301995"/>
            <a:ext cx="1185969" cy="1185969"/>
          </a:xfrm>
          <a:prstGeom prst="arc">
            <a:avLst>
              <a:gd name="adj1" fmla="val 16200000"/>
              <a:gd name="adj2" fmla="val 13391445"/>
            </a:avLst>
          </a:prstGeom>
          <a:noFill/>
          <a:ln w="762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algn="ctr">
              <a:defRPr lang="en-GB" sz="750" dirty="0">
                <a:solidFill>
                  <a:schemeClr val="tx1"/>
                </a:solidFill>
              </a:defRPr>
            </a:lvl1pPr>
          </a:lstStyle>
          <a:p>
            <a:pPr lvl="0" algn="ctr" defTabSz="685800"/>
            <a:r>
              <a:rPr lang="en-US" dirty="0"/>
              <a:t> </a:t>
            </a:r>
            <a:endParaRPr lang="en-GB" dirty="0"/>
          </a:p>
        </p:txBody>
      </p:sp>
      <p:sp>
        <p:nvSpPr>
          <p:cNvPr id="6" name="Text Placeholder 6">
            <a:extLst>
              <a:ext uri="{FF2B5EF4-FFF2-40B4-BE49-F238E27FC236}">
                <a16:creationId xmlns:a16="http://schemas.microsoft.com/office/drawing/2014/main" xmlns="" id="{40FC2368-512D-2676-8BCC-4005ACA137B2}"/>
              </a:ext>
            </a:extLst>
          </p:cNvPr>
          <p:cNvSpPr>
            <a:spLocks noGrp="1"/>
          </p:cNvSpPr>
          <p:nvPr>
            <p:ph type="body" sz="quarter" idx="35" hasCustomPrompt="1"/>
          </p:nvPr>
        </p:nvSpPr>
        <p:spPr>
          <a:xfrm>
            <a:off x="4099814" y="1617224"/>
            <a:ext cx="944370" cy="570138"/>
          </a:xfrm>
        </p:spPr>
        <p:txBody>
          <a:bodyPr anchor="ctr">
            <a:noAutofit/>
          </a:bodyPr>
          <a:lstStyle>
            <a:lvl1pPr marL="0" indent="0" algn="ctr">
              <a:buNone/>
              <a:defRPr sz="2100" b="1">
                <a:solidFill>
                  <a:schemeClr val="tx1"/>
                </a:solidFill>
                <a:latin typeface="+mj-lt"/>
              </a:defRPr>
            </a:lvl1pPr>
          </a:lstStyle>
          <a:p>
            <a:pPr lvl="0"/>
            <a:r>
              <a:rPr lang="en-US" dirty="0"/>
              <a:t>xx%</a:t>
            </a:r>
          </a:p>
        </p:txBody>
      </p:sp>
      <p:sp>
        <p:nvSpPr>
          <p:cNvPr id="8" name="Text Placeholder 29">
            <a:extLst>
              <a:ext uri="{FF2B5EF4-FFF2-40B4-BE49-F238E27FC236}">
                <a16:creationId xmlns:a16="http://schemas.microsoft.com/office/drawing/2014/main" xmlns="" id="{2DDCCD52-4493-F59D-7027-7C212038D4AF}"/>
              </a:ext>
            </a:extLst>
          </p:cNvPr>
          <p:cNvSpPr>
            <a:spLocks noGrp="1"/>
          </p:cNvSpPr>
          <p:nvPr>
            <p:ph type="body" sz="quarter" idx="33"/>
          </p:nvPr>
        </p:nvSpPr>
        <p:spPr>
          <a:xfrm>
            <a:off x="3416339" y="2674977"/>
            <a:ext cx="2311322" cy="414824"/>
          </a:xfrm>
          <a:prstGeom prst="rect">
            <a:avLst/>
          </a:prstGeom>
        </p:spPr>
        <p:txBody>
          <a:bodyPr tIns="0" bIns="0" anchor="b">
            <a:noAutofit/>
          </a:bodyPr>
          <a:lstStyle>
            <a:lvl1pPr marL="0" indent="0" algn="ctr">
              <a:buNone/>
              <a:defRPr sz="1350" b="1">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9" name="Text Placeholder 29">
            <a:extLst>
              <a:ext uri="{FF2B5EF4-FFF2-40B4-BE49-F238E27FC236}">
                <a16:creationId xmlns:a16="http://schemas.microsoft.com/office/drawing/2014/main" xmlns="" id="{C7EF7556-5224-47F1-49F3-0572DF21F2EE}"/>
              </a:ext>
            </a:extLst>
          </p:cNvPr>
          <p:cNvSpPr>
            <a:spLocks noGrp="1"/>
          </p:cNvSpPr>
          <p:nvPr>
            <p:ph type="body" sz="quarter" idx="36"/>
          </p:nvPr>
        </p:nvSpPr>
        <p:spPr>
          <a:xfrm>
            <a:off x="3416339" y="3143801"/>
            <a:ext cx="2311322" cy="1134186"/>
          </a:xfrm>
          <a:prstGeom prst="rect">
            <a:avLst/>
          </a:prstGeom>
        </p:spPr>
        <p:txBody>
          <a:bodyPr tIns="0" bIns="0">
            <a:noAutofit/>
          </a:bodyPr>
          <a:lstStyle>
            <a:lvl1pPr marL="0" indent="0" algn="ctr">
              <a:buNone/>
              <a:defRPr sz="1200" b="0">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19" name="Oval 18">
            <a:extLst>
              <a:ext uri="{FF2B5EF4-FFF2-40B4-BE49-F238E27FC236}">
                <a16:creationId xmlns:a16="http://schemas.microsoft.com/office/drawing/2014/main" xmlns="" id="{705E8CF0-45DA-C681-8618-12E9EAF903D4}"/>
              </a:ext>
            </a:extLst>
          </p:cNvPr>
          <p:cNvSpPr/>
          <p:nvPr userDrawn="1"/>
        </p:nvSpPr>
        <p:spPr>
          <a:xfrm>
            <a:off x="6954823" y="1301995"/>
            <a:ext cx="1185969" cy="1185969"/>
          </a:xfrm>
          <a:prstGeom prst="ellipse">
            <a:avLst/>
          </a:prstGeom>
          <a:noFill/>
          <a:ln w="76200">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dirty="0">
              <a:solidFill>
                <a:schemeClr val="tx1"/>
              </a:solidFill>
            </a:endParaRPr>
          </a:p>
        </p:txBody>
      </p:sp>
      <p:sp>
        <p:nvSpPr>
          <p:cNvPr id="20" name="Text Placeholder 14">
            <a:extLst>
              <a:ext uri="{FF2B5EF4-FFF2-40B4-BE49-F238E27FC236}">
                <a16:creationId xmlns:a16="http://schemas.microsoft.com/office/drawing/2014/main" xmlns="" id="{0BDF54D5-341A-BDB8-70D5-1D271A33068B}"/>
              </a:ext>
            </a:extLst>
          </p:cNvPr>
          <p:cNvSpPr>
            <a:spLocks noGrp="1"/>
          </p:cNvSpPr>
          <p:nvPr>
            <p:ph type="body" sz="quarter" idx="37" hasCustomPrompt="1"/>
          </p:nvPr>
        </p:nvSpPr>
        <p:spPr>
          <a:xfrm>
            <a:off x="6954823" y="1301995"/>
            <a:ext cx="1185969" cy="1185969"/>
          </a:xfrm>
          <a:prstGeom prst="arc">
            <a:avLst>
              <a:gd name="adj1" fmla="val 16200000"/>
              <a:gd name="adj2" fmla="val 13391445"/>
            </a:avLst>
          </a:prstGeom>
          <a:noFill/>
          <a:ln w="762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algn="ctr">
              <a:defRPr lang="en-GB" sz="750" dirty="0">
                <a:solidFill>
                  <a:schemeClr val="tx1"/>
                </a:solidFill>
              </a:defRPr>
            </a:lvl1pPr>
          </a:lstStyle>
          <a:p>
            <a:pPr lvl="0" algn="ctr" defTabSz="685800"/>
            <a:r>
              <a:rPr lang="en-US" dirty="0"/>
              <a:t> </a:t>
            </a:r>
            <a:endParaRPr lang="en-GB" dirty="0"/>
          </a:p>
        </p:txBody>
      </p:sp>
      <p:sp>
        <p:nvSpPr>
          <p:cNvPr id="22" name="Text Placeholder 6">
            <a:extLst>
              <a:ext uri="{FF2B5EF4-FFF2-40B4-BE49-F238E27FC236}">
                <a16:creationId xmlns:a16="http://schemas.microsoft.com/office/drawing/2014/main" xmlns="" id="{E42ED014-DC96-68EC-18BA-293A5537638C}"/>
              </a:ext>
            </a:extLst>
          </p:cNvPr>
          <p:cNvSpPr>
            <a:spLocks noGrp="1"/>
          </p:cNvSpPr>
          <p:nvPr>
            <p:ph type="body" sz="quarter" idx="38" hasCustomPrompt="1"/>
          </p:nvPr>
        </p:nvSpPr>
        <p:spPr>
          <a:xfrm>
            <a:off x="7075622" y="1617224"/>
            <a:ext cx="944370" cy="570138"/>
          </a:xfrm>
        </p:spPr>
        <p:txBody>
          <a:bodyPr anchor="ctr">
            <a:noAutofit/>
          </a:bodyPr>
          <a:lstStyle>
            <a:lvl1pPr marL="0" indent="0" algn="ctr">
              <a:buNone/>
              <a:defRPr sz="2100" b="1">
                <a:solidFill>
                  <a:schemeClr val="tx1"/>
                </a:solidFill>
                <a:latin typeface="+mj-lt"/>
              </a:defRPr>
            </a:lvl1pPr>
          </a:lstStyle>
          <a:p>
            <a:pPr lvl="0"/>
            <a:r>
              <a:rPr lang="en-US" dirty="0"/>
              <a:t>xx%</a:t>
            </a:r>
          </a:p>
        </p:txBody>
      </p:sp>
      <p:sp>
        <p:nvSpPr>
          <p:cNvPr id="23" name="Text Placeholder 29">
            <a:extLst>
              <a:ext uri="{FF2B5EF4-FFF2-40B4-BE49-F238E27FC236}">
                <a16:creationId xmlns:a16="http://schemas.microsoft.com/office/drawing/2014/main" xmlns="" id="{C94D2F51-651E-57C6-669A-9421CC548657}"/>
              </a:ext>
            </a:extLst>
          </p:cNvPr>
          <p:cNvSpPr>
            <a:spLocks noGrp="1"/>
          </p:cNvSpPr>
          <p:nvPr>
            <p:ph type="body" sz="quarter" idx="39"/>
          </p:nvPr>
        </p:nvSpPr>
        <p:spPr>
          <a:xfrm>
            <a:off x="6392147" y="2674977"/>
            <a:ext cx="2311322" cy="414824"/>
          </a:xfrm>
          <a:prstGeom prst="rect">
            <a:avLst/>
          </a:prstGeom>
        </p:spPr>
        <p:txBody>
          <a:bodyPr tIns="0" bIns="0" anchor="b">
            <a:noAutofit/>
          </a:bodyPr>
          <a:lstStyle>
            <a:lvl1pPr marL="0" indent="0" algn="ctr">
              <a:buNone/>
              <a:defRPr sz="1350" b="1">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24" name="Text Placeholder 29">
            <a:extLst>
              <a:ext uri="{FF2B5EF4-FFF2-40B4-BE49-F238E27FC236}">
                <a16:creationId xmlns:a16="http://schemas.microsoft.com/office/drawing/2014/main" xmlns="" id="{F189AE72-78C6-B559-D0A6-2C7C78AB19A4}"/>
              </a:ext>
            </a:extLst>
          </p:cNvPr>
          <p:cNvSpPr>
            <a:spLocks noGrp="1"/>
          </p:cNvSpPr>
          <p:nvPr>
            <p:ph type="body" sz="quarter" idx="40"/>
          </p:nvPr>
        </p:nvSpPr>
        <p:spPr>
          <a:xfrm>
            <a:off x="6392147" y="3143801"/>
            <a:ext cx="2311322" cy="1134186"/>
          </a:xfrm>
          <a:prstGeom prst="rect">
            <a:avLst/>
          </a:prstGeom>
        </p:spPr>
        <p:txBody>
          <a:bodyPr tIns="0" bIns="0">
            <a:noAutofit/>
          </a:bodyPr>
          <a:lstStyle>
            <a:lvl1pPr marL="0" indent="0" algn="ctr">
              <a:buNone/>
              <a:defRPr sz="1200" b="0">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25" name="Rectangle 24">
            <a:extLst>
              <a:ext uri="{FF2B5EF4-FFF2-40B4-BE49-F238E27FC236}">
                <a16:creationId xmlns:a16="http://schemas.microsoft.com/office/drawing/2014/main" xmlns="" id="{411B19D0-9F0D-EC21-F087-8B275D7C6526}"/>
              </a:ext>
            </a:extLst>
          </p:cNvPr>
          <p:cNvSpPr/>
          <p:nvPr userDrawn="1"/>
        </p:nvSpPr>
        <p:spPr>
          <a:xfrm>
            <a:off x="-1" y="1227111"/>
            <a:ext cx="3086179" cy="3050876"/>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dirty="0">
              <a:solidFill>
                <a:schemeClr val="tx1"/>
              </a:solidFill>
            </a:endParaRPr>
          </a:p>
        </p:txBody>
      </p:sp>
      <p:sp>
        <p:nvSpPr>
          <p:cNvPr id="26" name="Picture Placeholder 11">
            <a:extLst>
              <a:ext uri="{FF2B5EF4-FFF2-40B4-BE49-F238E27FC236}">
                <a16:creationId xmlns:a16="http://schemas.microsoft.com/office/drawing/2014/main" xmlns="" id="{C53EE9AC-019F-1A80-298A-9207C2D4513E}"/>
              </a:ext>
            </a:extLst>
          </p:cNvPr>
          <p:cNvSpPr>
            <a:spLocks noGrp="1"/>
          </p:cNvSpPr>
          <p:nvPr>
            <p:ph type="pic" sz="quarter" idx="10"/>
          </p:nvPr>
        </p:nvSpPr>
        <p:spPr>
          <a:xfrm>
            <a:off x="0" y="1317603"/>
            <a:ext cx="2998073" cy="2869892"/>
          </a:xfrm>
          <a:prstGeom prst="rect">
            <a:avLst/>
          </a:prstGeom>
          <a:solidFill>
            <a:schemeClr val="accent2">
              <a:lumMod val="20000"/>
              <a:lumOff val="80000"/>
            </a:schemeClr>
          </a:solidFill>
        </p:spPr>
        <p:txBody>
          <a:bodyPr anchor="ctr">
            <a:normAutofit/>
          </a:bodyPr>
          <a:lstStyle>
            <a:lvl1pPr marL="0" indent="0" algn="ctr">
              <a:buNone/>
              <a:defRPr sz="1000">
                <a:solidFill>
                  <a:schemeClr val="tx1"/>
                </a:solidFill>
              </a:defRPr>
            </a:lvl1pPr>
          </a:lstStyle>
          <a:p>
            <a:endParaRPr lang="en-ID" dirty="0"/>
          </a:p>
        </p:txBody>
      </p:sp>
      <p:sp>
        <p:nvSpPr>
          <p:cNvPr id="28" name="Rectangle 27">
            <a:extLst>
              <a:ext uri="{FF2B5EF4-FFF2-40B4-BE49-F238E27FC236}">
                <a16:creationId xmlns:a16="http://schemas.microsoft.com/office/drawing/2014/main" xmlns="" id="{0E2D268C-F2F5-0F07-54EC-3F1273607340}"/>
              </a:ext>
            </a:extLst>
          </p:cNvPr>
          <p:cNvSpPr/>
          <p:nvPr userDrawn="1"/>
        </p:nvSpPr>
        <p:spPr>
          <a:xfrm>
            <a:off x="2998073" y="2038174"/>
            <a:ext cx="88106" cy="1428749"/>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dirty="0">
              <a:solidFill>
                <a:schemeClr val="tx1"/>
              </a:solidFill>
            </a:endParaRPr>
          </a:p>
        </p:txBody>
      </p:sp>
    </p:spTree>
    <p:extLst>
      <p:ext uri="{BB962C8B-B14F-4D97-AF65-F5344CB8AC3E}">
        <p14:creationId xmlns:p14="http://schemas.microsoft.com/office/powerpoint/2010/main" val="3173314043"/>
      </p:ext>
    </p:extLst>
  </p:cSld>
  <p:clrMapOvr>
    <a:masterClrMapping/>
  </p:clrMapOvr>
  <p:extLst>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 Radial Bars C42V1">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xmlns="" id="{F6FAC40A-CBD1-9A7F-3CCF-05454F5471D4}"/>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2" name="Title 1">
            <a:extLst>
              <a:ext uri="{FF2B5EF4-FFF2-40B4-BE49-F238E27FC236}">
                <a16:creationId xmlns:a16="http://schemas.microsoft.com/office/drawing/2014/main" xmlns="" id="{1036477C-8D55-B4B8-85DD-DAF85A20D8C5}"/>
              </a:ext>
            </a:extLst>
          </p:cNvPr>
          <p:cNvSpPr>
            <a:spLocks noGrp="1"/>
          </p:cNvSpPr>
          <p:nvPr>
            <p:ph type="title"/>
          </p:nvPr>
        </p:nvSpPr>
        <p:spPr>
          <a:xfrm>
            <a:off x="548582" y="439579"/>
            <a:ext cx="8154887" cy="531971"/>
          </a:xfrm>
        </p:spPr>
        <p:txBody>
          <a:bodyPr anchor="t">
            <a:noAutofit/>
          </a:bodyPr>
          <a:lstStyle>
            <a:lvl1pPr>
              <a:defRPr>
                <a:solidFill>
                  <a:schemeClr val="tx1"/>
                </a:solidFill>
              </a:defRPr>
            </a:lvl1pPr>
          </a:lstStyle>
          <a:p>
            <a:r>
              <a:rPr lang="en-US" dirty="0"/>
              <a:t>Click to edit Master title style</a:t>
            </a:r>
            <a:endParaRPr lang="en-ID" dirty="0"/>
          </a:p>
        </p:txBody>
      </p:sp>
      <p:cxnSp>
        <p:nvCxnSpPr>
          <p:cNvPr id="16" name="Straight Connector 15">
            <a:extLst>
              <a:ext uri="{FF2B5EF4-FFF2-40B4-BE49-F238E27FC236}">
                <a16:creationId xmlns:a16="http://schemas.microsoft.com/office/drawing/2014/main" xmlns="" id="{0657BBCF-CA9E-FB2C-CA76-82D2795FF965}"/>
              </a:ext>
            </a:extLst>
          </p:cNvPr>
          <p:cNvCxnSpPr>
            <a:cxnSpLocks/>
          </p:cNvCxnSpPr>
          <p:nvPr userDrawn="1"/>
        </p:nvCxnSpPr>
        <p:spPr>
          <a:xfrm>
            <a:off x="440531" y="439267"/>
            <a:ext cx="0" cy="532283"/>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Oval 2">
            <a:extLst>
              <a:ext uri="{FF2B5EF4-FFF2-40B4-BE49-F238E27FC236}">
                <a16:creationId xmlns:a16="http://schemas.microsoft.com/office/drawing/2014/main" xmlns="" id="{3BBD3D9D-E2D7-5928-9ACE-BC305ADE7015}"/>
              </a:ext>
            </a:extLst>
          </p:cNvPr>
          <p:cNvSpPr/>
          <p:nvPr userDrawn="1"/>
        </p:nvSpPr>
        <p:spPr>
          <a:xfrm>
            <a:off x="3979015" y="1301995"/>
            <a:ext cx="1185969" cy="1185969"/>
          </a:xfrm>
          <a:prstGeom prst="ellipse">
            <a:avLst/>
          </a:prstGeom>
          <a:noFill/>
          <a:ln w="76200">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dirty="0">
              <a:solidFill>
                <a:schemeClr val="tx1"/>
              </a:solidFill>
            </a:endParaRPr>
          </a:p>
        </p:txBody>
      </p:sp>
      <p:sp>
        <p:nvSpPr>
          <p:cNvPr id="5" name="Text Placeholder 14">
            <a:extLst>
              <a:ext uri="{FF2B5EF4-FFF2-40B4-BE49-F238E27FC236}">
                <a16:creationId xmlns:a16="http://schemas.microsoft.com/office/drawing/2014/main" xmlns="" id="{6B6F7D80-7AE5-EF7E-CA93-91FFC8961EAC}"/>
              </a:ext>
            </a:extLst>
          </p:cNvPr>
          <p:cNvSpPr>
            <a:spLocks noGrp="1"/>
          </p:cNvSpPr>
          <p:nvPr>
            <p:ph type="body" sz="quarter" idx="34" hasCustomPrompt="1"/>
          </p:nvPr>
        </p:nvSpPr>
        <p:spPr>
          <a:xfrm>
            <a:off x="3979015" y="1301995"/>
            <a:ext cx="1185969" cy="1185969"/>
          </a:xfrm>
          <a:prstGeom prst="arc">
            <a:avLst>
              <a:gd name="adj1" fmla="val 16200000"/>
              <a:gd name="adj2" fmla="val 13391445"/>
            </a:avLst>
          </a:prstGeom>
          <a:noFill/>
          <a:ln w="762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algn="ctr">
              <a:defRPr lang="en-GB" sz="750" dirty="0">
                <a:solidFill>
                  <a:schemeClr val="tx1"/>
                </a:solidFill>
              </a:defRPr>
            </a:lvl1pPr>
          </a:lstStyle>
          <a:p>
            <a:pPr lvl="0" algn="ctr" defTabSz="685800"/>
            <a:r>
              <a:rPr lang="en-US" dirty="0"/>
              <a:t> </a:t>
            </a:r>
            <a:endParaRPr lang="en-GB" dirty="0"/>
          </a:p>
        </p:txBody>
      </p:sp>
      <p:sp>
        <p:nvSpPr>
          <p:cNvPr id="6" name="Text Placeholder 6">
            <a:extLst>
              <a:ext uri="{FF2B5EF4-FFF2-40B4-BE49-F238E27FC236}">
                <a16:creationId xmlns:a16="http://schemas.microsoft.com/office/drawing/2014/main" xmlns="" id="{40FC2368-512D-2676-8BCC-4005ACA137B2}"/>
              </a:ext>
            </a:extLst>
          </p:cNvPr>
          <p:cNvSpPr>
            <a:spLocks noGrp="1"/>
          </p:cNvSpPr>
          <p:nvPr>
            <p:ph type="body" sz="quarter" idx="35" hasCustomPrompt="1"/>
          </p:nvPr>
        </p:nvSpPr>
        <p:spPr>
          <a:xfrm>
            <a:off x="4099814" y="1617224"/>
            <a:ext cx="944370" cy="570138"/>
          </a:xfrm>
        </p:spPr>
        <p:txBody>
          <a:bodyPr anchor="ctr">
            <a:noAutofit/>
          </a:bodyPr>
          <a:lstStyle>
            <a:lvl1pPr marL="0" indent="0" algn="ctr">
              <a:buNone/>
              <a:defRPr sz="2100" b="1">
                <a:solidFill>
                  <a:schemeClr val="tx1"/>
                </a:solidFill>
                <a:latin typeface="+mj-lt"/>
              </a:defRPr>
            </a:lvl1pPr>
          </a:lstStyle>
          <a:p>
            <a:pPr lvl="0"/>
            <a:r>
              <a:rPr lang="en-US" dirty="0"/>
              <a:t>xx%</a:t>
            </a:r>
          </a:p>
        </p:txBody>
      </p:sp>
      <p:sp>
        <p:nvSpPr>
          <p:cNvPr id="8" name="Text Placeholder 29">
            <a:extLst>
              <a:ext uri="{FF2B5EF4-FFF2-40B4-BE49-F238E27FC236}">
                <a16:creationId xmlns:a16="http://schemas.microsoft.com/office/drawing/2014/main" xmlns="" id="{2DDCCD52-4493-F59D-7027-7C212038D4AF}"/>
              </a:ext>
            </a:extLst>
          </p:cNvPr>
          <p:cNvSpPr>
            <a:spLocks noGrp="1"/>
          </p:cNvSpPr>
          <p:nvPr>
            <p:ph type="body" sz="quarter" idx="33"/>
          </p:nvPr>
        </p:nvSpPr>
        <p:spPr>
          <a:xfrm>
            <a:off x="3416339" y="2674977"/>
            <a:ext cx="2311322" cy="414824"/>
          </a:xfrm>
          <a:prstGeom prst="rect">
            <a:avLst/>
          </a:prstGeom>
        </p:spPr>
        <p:txBody>
          <a:bodyPr tIns="0" bIns="0" anchor="b">
            <a:noAutofit/>
          </a:bodyPr>
          <a:lstStyle>
            <a:lvl1pPr marL="0" indent="0" algn="ctr">
              <a:buNone/>
              <a:defRPr sz="1350" b="1">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9" name="Text Placeholder 29">
            <a:extLst>
              <a:ext uri="{FF2B5EF4-FFF2-40B4-BE49-F238E27FC236}">
                <a16:creationId xmlns:a16="http://schemas.microsoft.com/office/drawing/2014/main" xmlns="" id="{C7EF7556-5224-47F1-49F3-0572DF21F2EE}"/>
              </a:ext>
            </a:extLst>
          </p:cNvPr>
          <p:cNvSpPr>
            <a:spLocks noGrp="1"/>
          </p:cNvSpPr>
          <p:nvPr>
            <p:ph type="body" sz="quarter" idx="36"/>
          </p:nvPr>
        </p:nvSpPr>
        <p:spPr>
          <a:xfrm>
            <a:off x="3416339" y="3143801"/>
            <a:ext cx="2311322" cy="1134186"/>
          </a:xfrm>
          <a:prstGeom prst="rect">
            <a:avLst/>
          </a:prstGeom>
        </p:spPr>
        <p:txBody>
          <a:bodyPr tIns="0" bIns="0">
            <a:noAutofit/>
          </a:bodyPr>
          <a:lstStyle>
            <a:lvl1pPr marL="0" indent="0" algn="ctr">
              <a:buNone/>
              <a:defRPr sz="1200" b="0">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19" name="Oval 18">
            <a:extLst>
              <a:ext uri="{FF2B5EF4-FFF2-40B4-BE49-F238E27FC236}">
                <a16:creationId xmlns:a16="http://schemas.microsoft.com/office/drawing/2014/main" xmlns="" id="{705E8CF0-45DA-C681-8618-12E9EAF903D4}"/>
              </a:ext>
            </a:extLst>
          </p:cNvPr>
          <p:cNvSpPr/>
          <p:nvPr userDrawn="1"/>
        </p:nvSpPr>
        <p:spPr>
          <a:xfrm>
            <a:off x="6954823" y="1301995"/>
            <a:ext cx="1185969" cy="1185969"/>
          </a:xfrm>
          <a:prstGeom prst="ellipse">
            <a:avLst/>
          </a:prstGeom>
          <a:noFill/>
          <a:ln w="76200">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dirty="0">
              <a:solidFill>
                <a:schemeClr val="tx1"/>
              </a:solidFill>
            </a:endParaRPr>
          </a:p>
        </p:txBody>
      </p:sp>
      <p:sp>
        <p:nvSpPr>
          <p:cNvPr id="20" name="Text Placeholder 14">
            <a:extLst>
              <a:ext uri="{FF2B5EF4-FFF2-40B4-BE49-F238E27FC236}">
                <a16:creationId xmlns:a16="http://schemas.microsoft.com/office/drawing/2014/main" xmlns="" id="{0BDF54D5-341A-BDB8-70D5-1D271A33068B}"/>
              </a:ext>
            </a:extLst>
          </p:cNvPr>
          <p:cNvSpPr>
            <a:spLocks noGrp="1"/>
          </p:cNvSpPr>
          <p:nvPr>
            <p:ph type="body" sz="quarter" idx="37" hasCustomPrompt="1"/>
          </p:nvPr>
        </p:nvSpPr>
        <p:spPr>
          <a:xfrm>
            <a:off x="6954823" y="1301995"/>
            <a:ext cx="1185969" cy="1185969"/>
          </a:xfrm>
          <a:prstGeom prst="arc">
            <a:avLst>
              <a:gd name="adj1" fmla="val 16200000"/>
              <a:gd name="adj2" fmla="val 13391445"/>
            </a:avLst>
          </a:prstGeom>
          <a:noFill/>
          <a:ln w="762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algn="ctr">
              <a:defRPr lang="en-GB" sz="750" dirty="0">
                <a:solidFill>
                  <a:schemeClr val="tx1"/>
                </a:solidFill>
              </a:defRPr>
            </a:lvl1pPr>
          </a:lstStyle>
          <a:p>
            <a:pPr lvl="0" algn="ctr" defTabSz="685800"/>
            <a:r>
              <a:rPr lang="en-US" dirty="0"/>
              <a:t> </a:t>
            </a:r>
            <a:endParaRPr lang="en-GB" dirty="0"/>
          </a:p>
        </p:txBody>
      </p:sp>
      <p:sp>
        <p:nvSpPr>
          <p:cNvPr id="22" name="Text Placeholder 6">
            <a:extLst>
              <a:ext uri="{FF2B5EF4-FFF2-40B4-BE49-F238E27FC236}">
                <a16:creationId xmlns:a16="http://schemas.microsoft.com/office/drawing/2014/main" xmlns="" id="{E42ED014-DC96-68EC-18BA-293A5537638C}"/>
              </a:ext>
            </a:extLst>
          </p:cNvPr>
          <p:cNvSpPr>
            <a:spLocks noGrp="1"/>
          </p:cNvSpPr>
          <p:nvPr>
            <p:ph type="body" sz="quarter" idx="38" hasCustomPrompt="1"/>
          </p:nvPr>
        </p:nvSpPr>
        <p:spPr>
          <a:xfrm>
            <a:off x="7075622" y="1617224"/>
            <a:ext cx="944370" cy="570138"/>
          </a:xfrm>
        </p:spPr>
        <p:txBody>
          <a:bodyPr anchor="ctr">
            <a:noAutofit/>
          </a:bodyPr>
          <a:lstStyle>
            <a:lvl1pPr marL="0" indent="0" algn="ctr">
              <a:buNone/>
              <a:defRPr sz="2100" b="1">
                <a:solidFill>
                  <a:schemeClr val="tx1"/>
                </a:solidFill>
                <a:latin typeface="+mj-lt"/>
              </a:defRPr>
            </a:lvl1pPr>
          </a:lstStyle>
          <a:p>
            <a:pPr lvl="0"/>
            <a:r>
              <a:rPr lang="en-US" dirty="0"/>
              <a:t>xx%</a:t>
            </a:r>
          </a:p>
        </p:txBody>
      </p:sp>
      <p:sp>
        <p:nvSpPr>
          <p:cNvPr id="23" name="Text Placeholder 29">
            <a:extLst>
              <a:ext uri="{FF2B5EF4-FFF2-40B4-BE49-F238E27FC236}">
                <a16:creationId xmlns:a16="http://schemas.microsoft.com/office/drawing/2014/main" xmlns="" id="{C94D2F51-651E-57C6-669A-9421CC548657}"/>
              </a:ext>
            </a:extLst>
          </p:cNvPr>
          <p:cNvSpPr>
            <a:spLocks noGrp="1"/>
          </p:cNvSpPr>
          <p:nvPr>
            <p:ph type="body" sz="quarter" idx="39"/>
          </p:nvPr>
        </p:nvSpPr>
        <p:spPr>
          <a:xfrm>
            <a:off x="6392147" y="2674977"/>
            <a:ext cx="2311322" cy="414824"/>
          </a:xfrm>
          <a:prstGeom prst="rect">
            <a:avLst/>
          </a:prstGeom>
        </p:spPr>
        <p:txBody>
          <a:bodyPr tIns="0" bIns="0" anchor="b">
            <a:noAutofit/>
          </a:bodyPr>
          <a:lstStyle>
            <a:lvl1pPr marL="0" indent="0" algn="ctr">
              <a:buNone/>
              <a:defRPr sz="1350" b="1">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24" name="Text Placeholder 29">
            <a:extLst>
              <a:ext uri="{FF2B5EF4-FFF2-40B4-BE49-F238E27FC236}">
                <a16:creationId xmlns:a16="http://schemas.microsoft.com/office/drawing/2014/main" xmlns="" id="{F189AE72-78C6-B559-D0A6-2C7C78AB19A4}"/>
              </a:ext>
            </a:extLst>
          </p:cNvPr>
          <p:cNvSpPr>
            <a:spLocks noGrp="1"/>
          </p:cNvSpPr>
          <p:nvPr>
            <p:ph type="body" sz="quarter" idx="40"/>
          </p:nvPr>
        </p:nvSpPr>
        <p:spPr>
          <a:xfrm>
            <a:off x="6392147" y="3143801"/>
            <a:ext cx="2311322" cy="1134186"/>
          </a:xfrm>
          <a:prstGeom prst="rect">
            <a:avLst/>
          </a:prstGeom>
        </p:spPr>
        <p:txBody>
          <a:bodyPr tIns="0" bIns="0">
            <a:noAutofit/>
          </a:bodyPr>
          <a:lstStyle>
            <a:lvl1pPr marL="0" indent="0" algn="ctr">
              <a:buNone/>
              <a:defRPr sz="1200" b="0">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4" name="Oval 3">
            <a:extLst>
              <a:ext uri="{FF2B5EF4-FFF2-40B4-BE49-F238E27FC236}">
                <a16:creationId xmlns:a16="http://schemas.microsoft.com/office/drawing/2014/main" xmlns="" id="{FD38544B-21D2-262C-C981-1D7DCCEB5D14}"/>
              </a:ext>
            </a:extLst>
          </p:cNvPr>
          <p:cNvSpPr/>
          <p:nvPr userDrawn="1"/>
        </p:nvSpPr>
        <p:spPr>
          <a:xfrm>
            <a:off x="1003208" y="1301995"/>
            <a:ext cx="1185969" cy="1185969"/>
          </a:xfrm>
          <a:prstGeom prst="ellipse">
            <a:avLst/>
          </a:prstGeom>
          <a:noFill/>
          <a:ln w="76200">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dirty="0">
              <a:solidFill>
                <a:schemeClr val="tx1"/>
              </a:solidFill>
            </a:endParaRPr>
          </a:p>
        </p:txBody>
      </p:sp>
      <p:sp>
        <p:nvSpPr>
          <p:cNvPr id="7" name="Text Placeholder 14">
            <a:extLst>
              <a:ext uri="{FF2B5EF4-FFF2-40B4-BE49-F238E27FC236}">
                <a16:creationId xmlns:a16="http://schemas.microsoft.com/office/drawing/2014/main" xmlns="" id="{C8D65A88-3D58-17DC-77F6-8AE7BB2AECE9}"/>
              </a:ext>
            </a:extLst>
          </p:cNvPr>
          <p:cNvSpPr>
            <a:spLocks noGrp="1"/>
          </p:cNvSpPr>
          <p:nvPr>
            <p:ph type="body" sz="quarter" idx="41" hasCustomPrompt="1"/>
          </p:nvPr>
        </p:nvSpPr>
        <p:spPr>
          <a:xfrm>
            <a:off x="1003208" y="1301995"/>
            <a:ext cx="1185969" cy="1185969"/>
          </a:xfrm>
          <a:prstGeom prst="arc">
            <a:avLst>
              <a:gd name="adj1" fmla="val 16200000"/>
              <a:gd name="adj2" fmla="val 13391445"/>
            </a:avLst>
          </a:prstGeom>
          <a:noFill/>
          <a:ln w="762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algn="ctr">
              <a:defRPr lang="en-GB" sz="750" dirty="0">
                <a:solidFill>
                  <a:schemeClr val="tx1"/>
                </a:solidFill>
              </a:defRPr>
            </a:lvl1pPr>
          </a:lstStyle>
          <a:p>
            <a:pPr lvl="0" algn="ctr" defTabSz="685800"/>
            <a:r>
              <a:rPr lang="en-US" dirty="0"/>
              <a:t> </a:t>
            </a:r>
            <a:endParaRPr lang="en-GB" dirty="0"/>
          </a:p>
        </p:txBody>
      </p:sp>
      <p:sp>
        <p:nvSpPr>
          <p:cNvPr id="10" name="Text Placeholder 6">
            <a:extLst>
              <a:ext uri="{FF2B5EF4-FFF2-40B4-BE49-F238E27FC236}">
                <a16:creationId xmlns:a16="http://schemas.microsoft.com/office/drawing/2014/main" xmlns="" id="{569FB8B4-3C26-2BE2-C003-404C8606A6EE}"/>
              </a:ext>
            </a:extLst>
          </p:cNvPr>
          <p:cNvSpPr>
            <a:spLocks noGrp="1"/>
          </p:cNvSpPr>
          <p:nvPr>
            <p:ph type="body" sz="quarter" idx="42" hasCustomPrompt="1"/>
          </p:nvPr>
        </p:nvSpPr>
        <p:spPr>
          <a:xfrm>
            <a:off x="1124008" y="1617224"/>
            <a:ext cx="944370" cy="570138"/>
          </a:xfrm>
        </p:spPr>
        <p:txBody>
          <a:bodyPr anchor="ctr">
            <a:noAutofit/>
          </a:bodyPr>
          <a:lstStyle>
            <a:lvl1pPr marL="0" indent="0" algn="ctr">
              <a:buNone/>
              <a:defRPr sz="2100" b="1">
                <a:solidFill>
                  <a:schemeClr val="tx1"/>
                </a:solidFill>
                <a:latin typeface="+mj-lt"/>
              </a:defRPr>
            </a:lvl1pPr>
          </a:lstStyle>
          <a:p>
            <a:pPr lvl="0"/>
            <a:r>
              <a:rPr lang="en-US" dirty="0"/>
              <a:t>xx%</a:t>
            </a:r>
          </a:p>
        </p:txBody>
      </p:sp>
      <p:sp>
        <p:nvSpPr>
          <p:cNvPr id="12" name="Text Placeholder 29">
            <a:extLst>
              <a:ext uri="{FF2B5EF4-FFF2-40B4-BE49-F238E27FC236}">
                <a16:creationId xmlns:a16="http://schemas.microsoft.com/office/drawing/2014/main" xmlns="" id="{242A120D-BDA9-915C-DCD1-0AFC1BFF099D}"/>
              </a:ext>
            </a:extLst>
          </p:cNvPr>
          <p:cNvSpPr>
            <a:spLocks noGrp="1"/>
          </p:cNvSpPr>
          <p:nvPr>
            <p:ph type="body" sz="quarter" idx="43"/>
          </p:nvPr>
        </p:nvSpPr>
        <p:spPr>
          <a:xfrm>
            <a:off x="440533" y="2674977"/>
            <a:ext cx="2311322" cy="414824"/>
          </a:xfrm>
          <a:prstGeom prst="rect">
            <a:avLst/>
          </a:prstGeom>
        </p:spPr>
        <p:txBody>
          <a:bodyPr tIns="0" bIns="0" anchor="b">
            <a:noAutofit/>
          </a:bodyPr>
          <a:lstStyle>
            <a:lvl1pPr marL="0" indent="0" algn="ctr">
              <a:buNone/>
              <a:defRPr sz="1350" b="1">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13" name="Text Placeholder 29">
            <a:extLst>
              <a:ext uri="{FF2B5EF4-FFF2-40B4-BE49-F238E27FC236}">
                <a16:creationId xmlns:a16="http://schemas.microsoft.com/office/drawing/2014/main" xmlns="" id="{EB823991-32C7-EBE3-826D-F3860C4B1F23}"/>
              </a:ext>
            </a:extLst>
          </p:cNvPr>
          <p:cNvSpPr>
            <a:spLocks noGrp="1"/>
          </p:cNvSpPr>
          <p:nvPr>
            <p:ph type="body" sz="quarter" idx="44"/>
          </p:nvPr>
        </p:nvSpPr>
        <p:spPr>
          <a:xfrm>
            <a:off x="440533" y="3143801"/>
            <a:ext cx="2311322" cy="1134186"/>
          </a:xfrm>
          <a:prstGeom prst="rect">
            <a:avLst/>
          </a:prstGeom>
        </p:spPr>
        <p:txBody>
          <a:bodyPr tIns="0" bIns="0">
            <a:noAutofit/>
          </a:bodyPr>
          <a:lstStyle>
            <a:lvl1pPr marL="0" indent="0" algn="ctr">
              <a:buNone/>
              <a:defRPr sz="1200" b="0">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Tree>
    <p:extLst>
      <p:ext uri="{BB962C8B-B14F-4D97-AF65-F5344CB8AC3E}">
        <p14:creationId xmlns:p14="http://schemas.microsoft.com/office/powerpoint/2010/main" val="2853157777"/>
      </p:ext>
    </p:extLst>
  </p:cSld>
  <p:clrMapOvr>
    <a:masterClrMapping/>
  </p:clrMapOvr>
  <p:extLst>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4 Radial Bars C43V1">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xmlns="" id="{CB3694D5-0053-8194-6260-A00B9737AE37}"/>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2" name="Title 1">
            <a:extLst>
              <a:ext uri="{FF2B5EF4-FFF2-40B4-BE49-F238E27FC236}">
                <a16:creationId xmlns:a16="http://schemas.microsoft.com/office/drawing/2014/main" xmlns="" id="{1036477C-8D55-B4B8-85DD-DAF85A20D8C5}"/>
              </a:ext>
            </a:extLst>
          </p:cNvPr>
          <p:cNvSpPr>
            <a:spLocks noGrp="1"/>
          </p:cNvSpPr>
          <p:nvPr>
            <p:ph type="title"/>
          </p:nvPr>
        </p:nvSpPr>
        <p:spPr>
          <a:xfrm>
            <a:off x="548582" y="439579"/>
            <a:ext cx="8154887" cy="531971"/>
          </a:xfrm>
        </p:spPr>
        <p:txBody>
          <a:bodyPr anchor="t">
            <a:noAutofit/>
          </a:bodyPr>
          <a:lstStyle>
            <a:lvl1pPr>
              <a:defRPr>
                <a:solidFill>
                  <a:schemeClr val="tx1"/>
                </a:solidFill>
              </a:defRPr>
            </a:lvl1pPr>
          </a:lstStyle>
          <a:p>
            <a:r>
              <a:rPr lang="en-US" dirty="0"/>
              <a:t>Click to edit Master title style</a:t>
            </a:r>
            <a:endParaRPr lang="en-ID" dirty="0"/>
          </a:p>
        </p:txBody>
      </p:sp>
      <p:cxnSp>
        <p:nvCxnSpPr>
          <p:cNvPr id="16" name="Straight Connector 15">
            <a:extLst>
              <a:ext uri="{FF2B5EF4-FFF2-40B4-BE49-F238E27FC236}">
                <a16:creationId xmlns:a16="http://schemas.microsoft.com/office/drawing/2014/main" xmlns="" id="{0657BBCF-CA9E-FB2C-CA76-82D2795FF965}"/>
              </a:ext>
            </a:extLst>
          </p:cNvPr>
          <p:cNvCxnSpPr>
            <a:cxnSpLocks/>
          </p:cNvCxnSpPr>
          <p:nvPr userDrawn="1"/>
        </p:nvCxnSpPr>
        <p:spPr>
          <a:xfrm>
            <a:off x="440531" y="439267"/>
            <a:ext cx="0" cy="532283"/>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xmlns="" id="{FD38544B-21D2-262C-C981-1D7DCCEB5D14}"/>
              </a:ext>
            </a:extLst>
          </p:cNvPr>
          <p:cNvSpPr/>
          <p:nvPr userDrawn="1"/>
        </p:nvSpPr>
        <p:spPr>
          <a:xfrm>
            <a:off x="816716" y="1301995"/>
            <a:ext cx="1185969" cy="1185969"/>
          </a:xfrm>
          <a:prstGeom prst="ellipse">
            <a:avLst/>
          </a:prstGeom>
          <a:noFill/>
          <a:ln w="76200">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dirty="0">
              <a:solidFill>
                <a:schemeClr val="tx1"/>
              </a:solidFill>
            </a:endParaRPr>
          </a:p>
        </p:txBody>
      </p:sp>
      <p:sp>
        <p:nvSpPr>
          <p:cNvPr id="7" name="Text Placeholder 14">
            <a:extLst>
              <a:ext uri="{FF2B5EF4-FFF2-40B4-BE49-F238E27FC236}">
                <a16:creationId xmlns:a16="http://schemas.microsoft.com/office/drawing/2014/main" xmlns="" id="{C8D65A88-3D58-17DC-77F6-8AE7BB2AECE9}"/>
              </a:ext>
            </a:extLst>
          </p:cNvPr>
          <p:cNvSpPr>
            <a:spLocks noGrp="1"/>
          </p:cNvSpPr>
          <p:nvPr>
            <p:ph type="body" sz="quarter" idx="41" hasCustomPrompt="1"/>
          </p:nvPr>
        </p:nvSpPr>
        <p:spPr>
          <a:xfrm>
            <a:off x="816716" y="1301995"/>
            <a:ext cx="1185969" cy="1185969"/>
          </a:xfrm>
          <a:prstGeom prst="arc">
            <a:avLst>
              <a:gd name="adj1" fmla="val 16200000"/>
              <a:gd name="adj2" fmla="val 13391445"/>
            </a:avLst>
          </a:prstGeom>
          <a:noFill/>
          <a:ln w="762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algn="ctr">
              <a:defRPr lang="en-GB" sz="750" dirty="0">
                <a:solidFill>
                  <a:schemeClr val="tx1"/>
                </a:solidFill>
              </a:defRPr>
            </a:lvl1pPr>
          </a:lstStyle>
          <a:p>
            <a:pPr lvl="0" algn="ctr" defTabSz="685800"/>
            <a:r>
              <a:rPr lang="en-US" dirty="0"/>
              <a:t> </a:t>
            </a:r>
            <a:endParaRPr lang="en-GB" dirty="0"/>
          </a:p>
        </p:txBody>
      </p:sp>
      <p:sp>
        <p:nvSpPr>
          <p:cNvPr id="10" name="Text Placeholder 6">
            <a:extLst>
              <a:ext uri="{FF2B5EF4-FFF2-40B4-BE49-F238E27FC236}">
                <a16:creationId xmlns:a16="http://schemas.microsoft.com/office/drawing/2014/main" xmlns="" id="{569FB8B4-3C26-2BE2-C003-404C8606A6EE}"/>
              </a:ext>
            </a:extLst>
          </p:cNvPr>
          <p:cNvSpPr>
            <a:spLocks noGrp="1"/>
          </p:cNvSpPr>
          <p:nvPr>
            <p:ph type="body" sz="quarter" idx="42" hasCustomPrompt="1"/>
          </p:nvPr>
        </p:nvSpPr>
        <p:spPr>
          <a:xfrm>
            <a:off x="937515" y="1617224"/>
            <a:ext cx="944370" cy="570138"/>
          </a:xfrm>
        </p:spPr>
        <p:txBody>
          <a:bodyPr anchor="ctr">
            <a:noAutofit/>
          </a:bodyPr>
          <a:lstStyle>
            <a:lvl1pPr marL="0" indent="0" algn="ctr">
              <a:buNone/>
              <a:defRPr sz="2100" b="1">
                <a:solidFill>
                  <a:schemeClr val="tx1"/>
                </a:solidFill>
                <a:latin typeface="+mj-lt"/>
              </a:defRPr>
            </a:lvl1pPr>
          </a:lstStyle>
          <a:p>
            <a:pPr lvl="0"/>
            <a:r>
              <a:rPr lang="en-US" dirty="0"/>
              <a:t>xx%</a:t>
            </a:r>
          </a:p>
        </p:txBody>
      </p:sp>
      <p:sp>
        <p:nvSpPr>
          <p:cNvPr id="12" name="Text Placeholder 29">
            <a:extLst>
              <a:ext uri="{FF2B5EF4-FFF2-40B4-BE49-F238E27FC236}">
                <a16:creationId xmlns:a16="http://schemas.microsoft.com/office/drawing/2014/main" xmlns="" id="{242A120D-BDA9-915C-DCD1-0AFC1BFF099D}"/>
              </a:ext>
            </a:extLst>
          </p:cNvPr>
          <p:cNvSpPr>
            <a:spLocks noGrp="1"/>
          </p:cNvSpPr>
          <p:nvPr>
            <p:ph type="body" sz="quarter" idx="43"/>
          </p:nvPr>
        </p:nvSpPr>
        <p:spPr>
          <a:xfrm>
            <a:off x="440533" y="2674977"/>
            <a:ext cx="1938335" cy="414824"/>
          </a:xfrm>
          <a:prstGeom prst="rect">
            <a:avLst/>
          </a:prstGeom>
        </p:spPr>
        <p:txBody>
          <a:bodyPr tIns="0" bIns="0" anchor="b">
            <a:noAutofit/>
          </a:bodyPr>
          <a:lstStyle>
            <a:lvl1pPr marL="0" indent="0" algn="ctr">
              <a:buNone/>
              <a:defRPr sz="1350" b="1">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13" name="Text Placeholder 29">
            <a:extLst>
              <a:ext uri="{FF2B5EF4-FFF2-40B4-BE49-F238E27FC236}">
                <a16:creationId xmlns:a16="http://schemas.microsoft.com/office/drawing/2014/main" xmlns="" id="{EB823991-32C7-EBE3-826D-F3860C4B1F23}"/>
              </a:ext>
            </a:extLst>
          </p:cNvPr>
          <p:cNvSpPr>
            <a:spLocks noGrp="1"/>
          </p:cNvSpPr>
          <p:nvPr>
            <p:ph type="body" sz="quarter" idx="44"/>
          </p:nvPr>
        </p:nvSpPr>
        <p:spPr>
          <a:xfrm>
            <a:off x="440533" y="3143801"/>
            <a:ext cx="1938335" cy="1134186"/>
          </a:xfrm>
          <a:prstGeom prst="rect">
            <a:avLst/>
          </a:prstGeom>
        </p:spPr>
        <p:txBody>
          <a:bodyPr tIns="0" bIns="0">
            <a:noAutofit/>
          </a:bodyPr>
          <a:lstStyle>
            <a:lvl1pPr marL="0" indent="0" algn="ctr">
              <a:buNone/>
              <a:defRPr sz="1200" b="0">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14" name="Oval 13">
            <a:extLst>
              <a:ext uri="{FF2B5EF4-FFF2-40B4-BE49-F238E27FC236}">
                <a16:creationId xmlns:a16="http://schemas.microsoft.com/office/drawing/2014/main" xmlns="" id="{E7E1E9FA-AC4E-30FC-8A99-858797B97B66}"/>
              </a:ext>
            </a:extLst>
          </p:cNvPr>
          <p:cNvSpPr/>
          <p:nvPr userDrawn="1"/>
        </p:nvSpPr>
        <p:spPr>
          <a:xfrm>
            <a:off x="2924916" y="1301995"/>
            <a:ext cx="1185969" cy="1185969"/>
          </a:xfrm>
          <a:prstGeom prst="ellipse">
            <a:avLst/>
          </a:prstGeom>
          <a:noFill/>
          <a:ln w="76200">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dirty="0">
              <a:solidFill>
                <a:schemeClr val="tx1"/>
              </a:solidFill>
            </a:endParaRPr>
          </a:p>
        </p:txBody>
      </p:sp>
      <p:sp>
        <p:nvSpPr>
          <p:cNvPr id="15" name="Text Placeholder 14">
            <a:extLst>
              <a:ext uri="{FF2B5EF4-FFF2-40B4-BE49-F238E27FC236}">
                <a16:creationId xmlns:a16="http://schemas.microsoft.com/office/drawing/2014/main" xmlns="" id="{4265B468-859F-1E06-22D4-D26275A00E31}"/>
              </a:ext>
            </a:extLst>
          </p:cNvPr>
          <p:cNvSpPr>
            <a:spLocks noGrp="1"/>
          </p:cNvSpPr>
          <p:nvPr>
            <p:ph type="body" sz="quarter" idx="45" hasCustomPrompt="1"/>
          </p:nvPr>
        </p:nvSpPr>
        <p:spPr>
          <a:xfrm>
            <a:off x="2924916" y="1301995"/>
            <a:ext cx="1185969" cy="1185969"/>
          </a:xfrm>
          <a:prstGeom prst="arc">
            <a:avLst>
              <a:gd name="adj1" fmla="val 16200000"/>
              <a:gd name="adj2" fmla="val 13391445"/>
            </a:avLst>
          </a:prstGeom>
          <a:noFill/>
          <a:ln w="762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algn="ctr">
              <a:defRPr lang="en-GB" sz="750" dirty="0">
                <a:solidFill>
                  <a:schemeClr val="tx1"/>
                </a:solidFill>
              </a:defRPr>
            </a:lvl1pPr>
          </a:lstStyle>
          <a:p>
            <a:pPr lvl="0" algn="ctr" defTabSz="685800"/>
            <a:r>
              <a:rPr lang="en-US" dirty="0"/>
              <a:t> </a:t>
            </a:r>
            <a:endParaRPr lang="en-GB" dirty="0"/>
          </a:p>
        </p:txBody>
      </p:sp>
      <p:sp>
        <p:nvSpPr>
          <p:cNvPr id="17" name="Text Placeholder 6">
            <a:extLst>
              <a:ext uri="{FF2B5EF4-FFF2-40B4-BE49-F238E27FC236}">
                <a16:creationId xmlns:a16="http://schemas.microsoft.com/office/drawing/2014/main" xmlns="" id="{514370B5-E372-E43E-4B15-6602BD67418A}"/>
              </a:ext>
            </a:extLst>
          </p:cNvPr>
          <p:cNvSpPr>
            <a:spLocks noGrp="1"/>
          </p:cNvSpPr>
          <p:nvPr>
            <p:ph type="body" sz="quarter" idx="46" hasCustomPrompt="1"/>
          </p:nvPr>
        </p:nvSpPr>
        <p:spPr>
          <a:xfrm>
            <a:off x="3045716" y="1617224"/>
            <a:ext cx="944370" cy="570138"/>
          </a:xfrm>
        </p:spPr>
        <p:txBody>
          <a:bodyPr anchor="ctr">
            <a:noAutofit/>
          </a:bodyPr>
          <a:lstStyle>
            <a:lvl1pPr marL="0" indent="0" algn="ctr">
              <a:buNone/>
              <a:defRPr sz="2100" b="1">
                <a:solidFill>
                  <a:schemeClr val="tx1"/>
                </a:solidFill>
                <a:latin typeface="+mj-lt"/>
              </a:defRPr>
            </a:lvl1pPr>
          </a:lstStyle>
          <a:p>
            <a:pPr lvl="0"/>
            <a:r>
              <a:rPr lang="en-US" dirty="0"/>
              <a:t>xx%</a:t>
            </a:r>
          </a:p>
        </p:txBody>
      </p:sp>
      <p:sp>
        <p:nvSpPr>
          <p:cNvPr id="18" name="Text Placeholder 29">
            <a:extLst>
              <a:ext uri="{FF2B5EF4-FFF2-40B4-BE49-F238E27FC236}">
                <a16:creationId xmlns:a16="http://schemas.microsoft.com/office/drawing/2014/main" xmlns="" id="{3FD83ED0-13B6-25F1-C4A1-9418CE81206F}"/>
              </a:ext>
            </a:extLst>
          </p:cNvPr>
          <p:cNvSpPr>
            <a:spLocks noGrp="1"/>
          </p:cNvSpPr>
          <p:nvPr>
            <p:ph type="body" sz="quarter" idx="47"/>
          </p:nvPr>
        </p:nvSpPr>
        <p:spPr>
          <a:xfrm>
            <a:off x="2548734" y="2674977"/>
            <a:ext cx="1938335" cy="414824"/>
          </a:xfrm>
          <a:prstGeom prst="rect">
            <a:avLst/>
          </a:prstGeom>
        </p:spPr>
        <p:txBody>
          <a:bodyPr tIns="0" bIns="0" anchor="b">
            <a:noAutofit/>
          </a:bodyPr>
          <a:lstStyle>
            <a:lvl1pPr marL="0" indent="0" algn="ctr">
              <a:buNone/>
              <a:defRPr sz="1350" b="1">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25" name="Text Placeholder 29">
            <a:extLst>
              <a:ext uri="{FF2B5EF4-FFF2-40B4-BE49-F238E27FC236}">
                <a16:creationId xmlns:a16="http://schemas.microsoft.com/office/drawing/2014/main" xmlns="" id="{134FB468-D9D9-CE74-160F-CAE980F40A01}"/>
              </a:ext>
            </a:extLst>
          </p:cNvPr>
          <p:cNvSpPr>
            <a:spLocks noGrp="1"/>
          </p:cNvSpPr>
          <p:nvPr>
            <p:ph type="body" sz="quarter" idx="48"/>
          </p:nvPr>
        </p:nvSpPr>
        <p:spPr>
          <a:xfrm>
            <a:off x="2548734" y="3143801"/>
            <a:ext cx="1938335" cy="1134186"/>
          </a:xfrm>
          <a:prstGeom prst="rect">
            <a:avLst/>
          </a:prstGeom>
        </p:spPr>
        <p:txBody>
          <a:bodyPr tIns="0" bIns="0">
            <a:noAutofit/>
          </a:bodyPr>
          <a:lstStyle>
            <a:lvl1pPr marL="0" indent="0" algn="ctr">
              <a:buNone/>
              <a:defRPr sz="1200" b="0">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26" name="Oval 25">
            <a:extLst>
              <a:ext uri="{FF2B5EF4-FFF2-40B4-BE49-F238E27FC236}">
                <a16:creationId xmlns:a16="http://schemas.microsoft.com/office/drawing/2014/main" xmlns="" id="{2BC5B901-E405-F8D7-B468-EF12534F70A7}"/>
              </a:ext>
            </a:extLst>
          </p:cNvPr>
          <p:cNvSpPr/>
          <p:nvPr userDrawn="1"/>
        </p:nvSpPr>
        <p:spPr>
          <a:xfrm>
            <a:off x="5033117" y="1301995"/>
            <a:ext cx="1185969" cy="1185969"/>
          </a:xfrm>
          <a:prstGeom prst="ellipse">
            <a:avLst/>
          </a:prstGeom>
          <a:noFill/>
          <a:ln w="76200">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dirty="0">
              <a:solidFill>
                <a:schemeClr val="tx1"/>
              </a:solidFill>
            </a:endParaRPr>
          </a:p>
        </p:txBody>
      </p:sp>
      <p:sp>
        <p:nvSpPr>
          <p:cNvPr id="27" name="Text Placeholder 14">
            <a:extLst>
              <a:ext uri="{FF2B5EF4-FFF2-40B4-BE49-F238E27FC236}">
                <a16:creationId xmlns:a16="http://schemas.microsoft.com/office/drawing/2014/main" xmlns="" id="{7AE31375-8DF6-7D38-FF8B-0AFF50776C7E}"/>
              </a:ext>
            </a:extLst>
          </p:cNvPr>
          <p:cNvSpPr>
            <a:spLocks noGrp="1"/>
          </p:cNvSpPr>
          <p:nvPr>
            <p:ph type="body" sz="quarter" idx="49" hasCustomPrompt="1"/>
          </p:nvPr>
        </p:nvSpPr>
        <p:spPr>
          <a:xfrm>
            <a:off x="5033117" y="1301995"/>
            <a:ext cx="1185969" cy="1185969"/>
          </a:xfrm>
          <a:prstGeom prst="arc">
            <a:avLst>
              <a:gd name="adj1" fmla="val 16200000"/>
              <a:gd name="adj2" fmla="val 13391445"/>
            </a:avLst>
          </a:prstGeom>
          <a:noFill/>
          <a:ln w="762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algn="ctr">
              <a:defRPr lang="en-GB" sz="750" dirty="0">
                <a:solidFill>
                  <a:schemeClr val="tx1"/>
                </a:solidFill>
              </a:defRPr>
            </a:lvl1pPr>
          </a:lstStyle>
          <a:p>
            <a:pPr lvl="0" algn="ctr" defTabSz="685800"/>
            <a:r>
              <a:rPr lang="en-US" dirty="0"/>
              <a:t> </a:t>
            </a:r>
            <a:endParaRPr lang="en-GB" dirty="0"/>
          </a:p>
        </p:txBody>
      </p:sp>
      <p:sp>
        <p:nvSpPr>
          <p:cNvPr id="28" name="Text Placeholder 6">
            <a:extLst>
              <a:ext uri="{FF2B5EF4-FFF2-40B4-BE49-F238E27FC236}">
                <a16:creationId xmlns:a16="http://schemas.microsoft.com/office/drawing/2014/main" xmlns="" id="{A9F3FB69-FD5E-FB1B-71E8-126089921296}"/>
              </a:ext>
            </a:extLst>
          </p:cNvPr>
          <p:cNvSpPr>
            <a:spLocks noGrp="1"/>
          </p:cNvSpPr>
          <p:nvPr>
            <p:ph type="body" sz="quarter" idx="50" hasCustomPrompt="1"/>
          </p:nvPr>
        </p:nvSpPr>
        <p:spPr>
          <a:xfrm>
            <a:off x="5153916" y="1617224"/>
            <a:ext cx="944370" cy="570138"/>
          </a:xfrm>
        </p:spPr>
        <p:txBody>
          <a:bodyPr anchor="ctr">
            <a:noAutofit/>
          </a:bodyPr>
          <a:lstStyle>
            <a:lvl1pPr marL="0" indent="0" algn="ctr">
              <a:buNone/>
              <a:defRPr sz="2100" b="1">
                <a:solidFill>
                  <a:schemeClr val="tx1"/>
                </a:solidFill>
                <a:latin typeface="+mj-lt"/>
              </a:defRPr>
            </a:lvl1pPr>
          </a:lstStyle>
          <a:p>
            <a:pPr lvl="0"/>
            <a:r>
              <a:rPr lang="en-US" dirty="0"/>
              <a:t>xx%</a:t>
            </a:r>
          </a:p>
        </p:txBody>
      </p:sp>
      <p:sp>
        <p:nvSpPr>
          <p:cNvPr id="29" name="Text Placeholder 29">
            <a:extLst>
              <a:ext uri="{FF2B5EF4-FFF2-40B4-BE49-F238E27FC236}">
                <a16:creationId xmlns:a16="http://schemas.microsoft.com/office/drawing/2014/main" xmlns="" id="{F87C084B-36BB-9476-B80C-744F7BE4FED2}"/>
              </a:ext>
            </a:extLst>
          </p:cNvPr>
          <p:cNvSpPr>
            <a:spLocks noGrp="1"/>
          </p:cNvSpPr>
          <p:nvPr>
            <p:ph type="body" sz="quarter" idx="51"/>
          </p:nvPr>
        </p:nvSpPr>
        <p:spPr>
          <a:xfrm>
            <a:off x="4656934" y="2674977"/>
            <a:ext cx="1938335" cy="414824"/>
          </a:xfrm>
          <a:prstGeom prst="rect">
            <a:avLst/>
          </a:prstGeom>
        </p:spPr>
        <p:txBody>
          <a:bodyPr tIns="0" bIns="0" anchor="b">
            <a:noAutofit/>
          </a:bodyPr>
          <a:lstStyle>
            <a:lvl1pPr marL="0" indent="0" algn="ctr">
              <a:buNone/>
              <a:defRPr sz="1350" b="1">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30" name="Text Placeholder 29">
            <a:extLst>
              <a:ext uri="{FF2B5EF4-FFF2-40B4-BE49-F238E27FC236}">
                <a16:creationId xmlns:a16="http://schemas.microsoft.com/office/drawing/2014/main" xmlns="" id="{9F959F4C-7A2A-06AD-17DD-4B2E59F4DF05}"/>
              </a:ext>
            </a:extLst>
          </p:cNvPr>
          <p:cNvSpPr>
            <a:spLocks noGrp="1"/>
          </p:cNvSpPr>
          <p:nvPr>
            <p:ph type="body" sz="quarter" idx="52"/>
          </p:nvPr>
        </p:nvSpPr>
        <p:spPr>
          <a:xfrm>
            <a:off x="4656934" y="3143801"/>
            <a:ext cx="1938335" cy="1134186"/>
          </a:xfrm>
          <a:prstGeom prst="rect">
            <a:avLst/>
          </a:prstGeom>
        </p:spPr>
        <p:txBody>
          <a:bodyPr tIns="0" bIns="0">
            <a:noAutofit/>
          </a:bodyPr>
          <a:lstStyle>
            <a:lvl1pPr marL="0" indent="0" algn="ctr">
              <a:buNone/>
              <a:defRPr sz="1200" b="0">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31" name="Oval 30">
            <a:extLst>
              <a:ext uri="{FF2B5EF4-FFF2-40B4-BE49-F238E27FC236}">
                <a16:creationId xmlns:a16="http://schemas.microsoft.com/office/drawing/2014/main" xmlns="" id="{C4E01475-5550-5308-AF7E-15B3DFA38059}"/>
              </a:ext>
            </a:extLst>
          </p:cNvPr>
          <p:cNvSpPr/>
          <p:nvPr userDrawn="1"/>
        </p:nvSpPr>
        <p:spPr>
          <a:xfrm>
            <a:off x="7141316" y="1301995"/>
            <a:ext cx="1185969" cy="1185969"/>
          </a:xfrm>
          <a:prstGeom prst="ellipse">
            <a:avLst/>
          </a:prstGeom>
          <a:noFill/>
          <a:ln w="76200">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dirty="0">
              <a:solidFill>
                <a:schemeClr val="tx1"/>
              </a:solidFill>
            </a:endParaRPr>
          </a:p>
        </p:txBody>
      </p:sp>
      <p:sp>
        <p:nvSpPr>
          <p:cNvPr id="32" name="Text Placeholder 14">
            <a:extLst>
              <a:ext uri="{FF2B5EF4-FFF2-40B4-BE49-F238E27FC236}">
                <a16:creationId xmlns:a16="http://schemas.microsoft.com/office/drawing/2014/main" xmlns="" id="{3A6DDA42-B49F-7CE3-D280-F6C3AC46970C}"/>
              </a:ext>
            </a:extLst>
          </p:cNvPr>
          <p:cNvSpPr>
            <a:spLocks noGrp="1"/>
          </p:cNvSpPr>
          <p:nvPr>
            <p:ph type="body" sz="quarter" idx="53" hasCustomPrompt="1"/>
          </p:nvPr>
        </p:nvSpPr>
        <p:spPr>
          <a:xfrm>
            <a:off x="7141316" y="1301995"/>
            <a:ext cx="1185969" cy="1185969"/>
          </a:xfrm>
          <a:prstGeom prst="arc">
            <a:avLst>
              <a:gd name="adj1" fmla="val 16200000"/>
              <a:gd name="adj2" fmla="val 13391445"/>
            </a:avLst>
          </a:prstGeom>
          <a:noFill/>
          <a:ln w="762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algn="ctr">
              <a:defRPr lang="en-GB" sz="750" dirty="0">
                <a:solidFill>
                  <a:schemeClr val="tx1"/>
                </a:solidFill>
              </a:defRPr>
            </a:lvl1pPr>
          </a:lstStyle>
          <a:p>
            <a:pPr lvl="0" algn="ctr" defTabSz="685800"/>
            <a:r>
              <a:rPr lang="en-US" dirty="0"/>
              <a:t> </a:t>
            </a:r>
            <a:endParaRPr lang="en-GB" dirty="0"/>
          </a:p>
        </p:txBody>
      </p:sp>
      <p:sp>
        <p:nvSpPr>
          <p:cNvPr id="33" name="Text Placeholder 6">
            <a:extLst>
              <a:ext uri="{FF2B5EF4-FFF2-40B4-BE49-F238E27FC236}">
                <a16:creationId xmlns:a16="http://schemas.microsoft.com/office/drawing/2014/main" xmlns="" id="{0A097F08-88D7-A010-3509-A554FC81FFFA}"/>
              </a:ext>
            </a:extLst>
          </p:cNvPr>
          <p:cNvSpPr>
            <a:spLocks noGrp="1"/>
          </p:cNvSpPr>
          <p:nvPr>
            <p:ph type="body" sz="quarter" idx="54" hasCustomPrompt="1"/>
          </p:nvPr>
        </p:nvSpPr>
        <p:spPr>
          <a:xfrm>
            <a:off x="7262116" y="1617224"/>
            <a:ext cx="944370" cy="570138"/>
          </a:xfrm>
        </p:spPr>
        <p:txBody>
          <a:bodyPr anchor="ctr">
            <a:noAutofit/>
          </a:bodyPr>
          <a:lstStyle>
            <a:lvl1pPr marL="0" indent="0" algn="ctr">
              <a:buNone/>
              <a:defRPr sz="2100" b="1">
                <a:solidFill>
                  <a:schemeClr val="tx1"/>
                </a:solidFill>
                <a:latin typeface="+mj-lt"/>
              </a:defRPr>
            </a:lvl1pPr>
          </a:lstStyle>
          <a:p>
            <a:pPr lvl="0"/>
            <a:r>
              <a:rPr lang="en-US" dirty="0"/>
              <a:t>xx%</a:t>
            </a:r>
          </a:p>
        </p:txBody>
      </p:sp>
      <p:sp>
        <p:nvSpPr>
          <p:cNvPr id="34" name="Text Placeholder 29">
            <a:extLst>
              <a:ext uri="{FF2B5EF4-FFF2-40B4-BE49-F238E27FC236}">
                <a16:creationId xmlns:a16="http://schemas.microsoft.com/office/drawing/2014/main" xmlns="" id="{1BD7CF50-58D1-87B1-841E-E21B253549DB}"/>
              </a:ext>
            </a:extLst>
          </p:cNvPr>
          <p:cNvSpPr>
            <a:spLocks noGrp="1"/>
          </p:cNvSpPr>
          <p:nvPr>
            <p:ph type="body" sz="quarter" idx="55"/>
          </p:nvPr>
        </p:nvSpPr>
        <p:spPr>
          <a:xfrm>
            <a:off x="6765134" y="2674977"/>
            <a:ext cx="1938335" cy="414824"/>
          </a:xfrm>
          <a:prstGeom prst="rect">
            <a:avLst/>
          </a:prstGeom>
        </p:spPr>
        <p:txBody>
          <a:bodyPr tIns="0" bIns="0" anchor="b">
            <a:noAutofit/>
          </a:bodyPr>
          <a:lstStyle>
            <a:lvl1pPr marL="0" indent="0" algn="ctr">
              <a:buNone/>
              <a:defRPr sz="1350" b="1">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35" name="Text Placeholder 29">
            <a:extLst>
              <a:ext uri="{FF2B5EF4-FFF2-40B4-BE49-F238E27FC236}">
                <a16:creationId xmlns:a16="http://schemas.microsoft.com/office/drawing/2014/main" xmlns="" id="{38B6C0F0-5AF6-CF29-4B27-DF99ABC8C338}"/>
              </a:ext>
            </a:extLst>
          </p:cNvPr>
          <p:cNvSpPr>
            <a:spLocks noGrp="1"/>
          </p:cNvSpPr>
          <p:nvPr>
            <p:ph type="body" sz="quarter" idx="56"/>
          </p:nvPr>
        </p:nvSpPr>
        <p:spPr>
          <a:xfrm>
            <a:off x="6765134" y="3143801"/>
            <a:ext cx="1938335" cy="1134186"/>
          </a:xfrm>
          <a:prstGeom prst="rect">
            <a:avLst/>
          </a:prstGeom>
        </p:spPr>
        <p:txBody>
          <a:bodyPr tIns="0" bIns="0">
            <a:noAutofit/>
          </a:bodyPr>
          <a:lstStyle>
            <a:lvl1pPr marL="0" indent="0" algn="ctr">
              <a:buNone/>
              <a:defRPr sz="1200" b="0">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Tree>
    <p:extLst>
      <p:ext uri="{BB962C8B-B14F-4D97-AF65-F5344CB8AC3E}">
        <p14:creationId xmlns:p14="http://schemas.microsoft.com/office/powerpoint/2010/main" val="1529722698"/>
      </p:ext>
    </p:extLst>
  </p:cSld>
  <p:clrMapOvr>
    <a:masterClrMapping/>
  </p:clrMapOvr>
  <p:extLst>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 Chart C44V1">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xmlns="" id="{EB236EE8-49EA-7D6B-9BF3-D6133CB86B93}"/>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2" name="Title 1">
            <a:extLst>
              <a:ext uri="{FF2B5EF4-FFF2-40B4-BE49-F238E27FC236}">
                <a16:creationId xmlns:a16="http://schemas.microsoft.com/office/drawing/2014/main" xmlns="" id="{1036477C-8D55-B4B8-85DD-DAF85A20D8C5}"/>
              </a:ext>
            </a:extLst>
          </p:cNvPr>
          <p:cNvSpPr>
            <a:spLocks noGrp="1"/>
          </p:cNvSpPr>
          <p:nvPr>
            <p:ph type="title"/>
          </p:nvPr>
        </p:nvSpPr>
        <p:spPr>
          <a:xfrm>
            <a:off x="548582" y="439579"/>
            <a:ext cx="8154887" cy="531971"/>
          </a:xfrm>
        </p:spPr>
        <p:txBody>
          <a:bodyPr anchor="t">
            <a:noAutofit/>
          </a:bodyPr>
          <a:lstStyle>
            <a:lvl1pPr>
              <a:defRPr>
                <a:solidFill>
                  <a:schemeClr val="tx1"/>
                </a:solidFill>
              </a:defRPr>
            </a:lvl1pPr>
          </a:lstStyle>
          <a:p>
            <a:r>
              <a:rPr lang="en-US" dirty="0"/>
              <a:t>Click to edit Master title style</a:t>
            </a:r>
            <a:endParaRPr lang="en-ID" dirty="0"/>
          </a:p>
        </p:txBody>
      </p:sp>
      <p:cxnSp>
        <p:nvCxnSpPr>
          <p:cNvPr id="16" name="Straight Connector 15">
            <a:extLst>
              <a:ext uri="{FF2B5EF4-FFF2-40B4-BE49-F238E27FC236}">
                <a16:creationId xmlns:a16="http://schemas.microsoft.com/office/drawing/2014/main" xmlns="" id="{0657BBCF-CA9E-FB2C-CA76-82D2795FF965}"/>
              </a:ext>
            </a:extLst>
          </p:cNvPr>
          <p:cNvCxnSpPr>
            <a:cxnSpLocks/>
          </p:cNvCxnSpPr>
          <p:nvPr userDrawn="1"/>
        </p:nvCxnSpPr>
        <p:spPr>
          <a:xfrm>
            <a:off x="440531" y="439267"/>
            <a:ext cx="0" cy="532283"/>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hart Placeholder 6">
            <a:extLst>
              <a:ext uri="{FF2B5EF4-FFF2-40B4-BE49-F238E27FC236}">
                <a16:creationId xmlns:a16="http://schemas.microsoft.com/office/drawing/2014/main" xmlns="" id="{FF1F41E4-7D9B-768A-6C4F-63DD59094511}"/>
              </a:ext>
            </a:extLst>
          </p:cNvPr>
          <p:cNvSpPr>
            <a:spLocks noGrp="1"/>
          </p:cNvSpPr>
          <p:nvPr>
            <p:ph type="chart" sz="quarter" idx="41"/>
          </p:nvPr>
        </p:nvSpPr>
        <p:spPr>
          <a:xfrm>
            <a:off x="440531" y="1227535"/>
            <a:ext cx="3474244" cy="3050381"/>
          </a:xfrm>
          <a:solidFill>
            <a:schemeClr val="accent2">
              <a:lumMod val="20000"/>
              <a:lumOff val="80000"/>
            </a:schemeClr>
          </a:solidFill>
        </p:spPr>
        <p:txBody>
          <a:bodyPr vert="horz" lIns="91440" tIns="45720" rIns="91440" bIns="45720" rtlCol="0" anchor="t">
            <a:normAutofit/>
          </a:bodyPr>
          <a:lstStyle>
            <a:lvl1pPr>
              <a:defRPr lang="en-GB" sz="1000">
                <a:solidFill>
                  <a:schemeClr val="tx1"/>
                </a:solidFill>
              </a:defRPr>
            </a:lvl1pPr>
          </a:lstStyle>
          <a:p>
            <a:pPr lvl="0" algn="ctr"/>
            <a:endParaRPr lang="en-GB" dirty="0"/>
          </a:p>
        </p:txBody>
      </p:sp>
      <p:sp>
        <p:nvSpPr>
          <p:cNvPr id="5" name="Text Placeholder 29">
            <a:extLst>
              <a:ext uri="{FF2B5EF4-FFF2-40B4-BE49-F238E27FC236}">
                <a16:creationId xmlns:a16="http://schemas.microsoft.com/office/drawing/2014/main" xmlns="" id="{D425B81B-0AA8-71EA-DCA8-A9F3FF3E7B60}"/>
              </a:ext>
            </a:extLst>
          </p:cNvPr>
          <p:cNvSpPr>
            <a:spLocks noGrp="1"/>
          </p:cNvSpPr>
          <p:nvPr>
            <p:ph type="body" sz="quarter" idx="48"/>
          </p:nvPr>
        </p:nvSpPr>
        <p:spPr>
          <a:xfrm>
            <a:off x="5229225" y="1227535"/>
            <a:ext cx="3474244" cy="414824"/>
          </a:xfrm>
          <a:prstGeom prst="rect">
            <a:avLst/>
          </a:prstGeom>
        </p:spPr>
        <p:txBody>
          <a:bodyPr tIns="0" bIns="0" anchor="b">
            <a:noAutofit/>
          </a:bodyPr>
          <a:lstStyle>
            <a:lvl1pPr marL="0" indent="0" algn="l">
              <a:buNone/>
              <a:defRPr sz="1350" b="1">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6" name="Text Placeholder 29">
            <a:extLst>
              <a:ext uri="{FF2B5EF4-FFF2-40B4-BE49-F238E27FC236}">
                <a16:creationId xmlns:a16="http://schemas.microsoft.com/office/drawing/2014/main" xmlns="" id="{18765DFA-C25A-9B6D-BBB1-2893362F9CA1}"/>
              </a:ext>
            </a:extLst>
          </p:cNvPr>
          <p:cNvSpPr>
            <a:spLocks noGrp="1"/>
          </p:cNvSpPr>
          <p:nvPr>
            <p:ph type="body" sz="quarter" idx="49"/>
          </p:nvPr>
        </p:nvSpPr>
        <p:spPr>
          <a:xfrm>
            <a:off x="5229225" y="1696360"/>
            <a:ext cx="3474244" cy="2581556"/>
          </a:xfrm>
          <a:prstGeom prst="rect">
            <a:avLst/>
          </a:prstGeom>
        </p:spPr>
        <p:txBody>
          <a:bodyPr tIns="0" bIns="0">
            <a:noAutofit/>
          </a:bodyPr>
          <a:lstStyle>
            <a:lvl1pPr marL="0" indent="0" algn="l">
              <a:buNone/>
              <a:defRPr sz="1200" b="0">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Tree>
    <p:extLst>
      <p:ext uri="{BB962C8B-B14F-4D97-AF65-F5344CB8AC3E}">
        <p14:creationId xmlns:p14="http://schemas.microsoft.com/office/powerpoint/2010/main" val="3738214272"/>
      </p:ext>
    </p:extLst>
  </p:cSld>
  <p:clrMapOvr>
    <a:masterClrMapping/>
  </p:clrMapOvr>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 Chart C44V2">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xmlns="" id="{76316B1D-1DC3-065C-8E2D-D7B3AA20F7B0}"/>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2" name="Title 1">
            <a:extLst>
              <a:ext uri="{FF2B5EF4-FFF2-40B4-BE49-F238E27FC236}">
                <a16:creationId xmlns:a16="http://schemas.microsoft.com/office/drawing/2014/main" xmlns="" id="{1036477C-8D55-B4B8-85DD-DAF85A20D8C5}"/>
              </a:ext>
            </a:extLst>
          </p:cNvPr>
          <p:cNvSpPr>
            <a:spLocks noGrp="1"/>
          </p:cNvSpPr>
          <p:nvPr>
            <p:ph type="title"/>
          </p:nvPr>
        </p:nvSpPr>
        <p:spPr>
          <a:xfrm>
            <a:off x="548582" y="439579"/>
            <a:ext cx="8154887" cy="531971"/>
          </a:xfrm>
        </p:spPr>
        <p:txBody>
          <a:bodyPr anchor="t">
            <a:noAutofit/>
          </a:bodyPr>
          <a:lstStyle>
            <a:lvl1pPr>
              <a:defRPr>
                <a:solidFill>
                  <a:schemeClr val="tx1"/>
                </a:solidFill>
              </a:defRPr>
            </a:lvl1pPr>
          </a:lstStyle>
          <a:p>
            <a:r>
              <a:rPr lang="en-US" dirty="0"/>
              <a:t>Click to edit Master title style</a:t>
            </a:r>
            <a:endParaRPr lang="en-ID" dirty="0"/>
          </a:p>
        </p:txBody>
      </p:sp>
      <p:cxnSp>
        <p:nvCxnSpPr>
          <p:cNvPr id="16" name="Straight Connector 15">
            <a:extLst>
              <a:ext uri="{FF2B5EF4-FFF2-40B4-BE49-F238E27FC236}">
                <a16:creationId xmlns:a16="http://schemas.microsoft.com/office/drawing/2014/main" xmlns="" id="{0657BBCF-CA9E-FB2C-CA76-82D2795FF965}"/>
              </a:ext>
            </a:extLst>
          </p:cNvPr>
          <p:cNvCxnSpPr>
            <a:cxnSpLocks/>
          </p:cNvCxnSpPr>
          <p:nvPr userDrawn="1"/>
        </p:nvCxnSpPr>
        <p:spPr>
          <a:xfrm>
            <a:off x="440531" y="439267"/>
            <a:ext cx="0" cy="532283"/>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hart Placeholder 6">
            <a:extLst>
              <a:ext uri="{FF2B5EF4-FFF2-40B4-BE49-F238E27FC236}">
                <a16:creationId xmlns:a16="http://schemas.microsoft.com/office/drawing/2014/main" xmlns="" id="{FF1F41E4-7D9B-768A-6C4F-63DD59094511}"/>
              </a:ext>
            </a:extLst>
          </p:cNvPr>
          <p:cNvSpPr>
            <a:spLocks noGrp="1"/>
          </p:cNvSpPr>
          <p:nvPr>
            <p:ph type="chart" sz="quarter" idx="41"/>
          </p:nvPr>
        </p:nvSpPr>
        <p:spPr>
          <a:xfrm>
            <a:off x="5231607" y="1227535"/>
            <a:ext cx="3474244" cy="3050381"/>
          </a:xfrm>
          <a:solidFill>
            <a:schemeClr val="accent2">
              <a:lumMod val="20000"/>
              <a:lumOff val="80000"/>
            </a:schemeClr>
          </a:solidFill>
        </p:spPr>
        <p:txBody>
          <a:bodyPr vert="horz" lIns="91440" tIns="45720" rIns="91440" bIns="45720" rtlCol="0" anchor="t">
            <a:normAutofit/>
          </a:bodyPr>
          <a:lstStyle>
            <a:lvl1pPr>
              <a:defRPr lang="en-GB" sz="1000">
                <a:solidFill>
                  <a:schemeClr val="tx1"/>
                </a:solidFill>
              </a:defRPr>
            </a:lvl1pPr>
          </a:lstStyle>
          <a:p>
            <a:pPr lvl="0" algn="ctr"/>
            <a:endParaRPr lang="en-GB" dirty="0"/>
          </a:p>
        </p:txBody>
      </p:sp>
      <p:sp>
        <p:nvSpPr>
          <p:cNvPr id="4" name="Text Placeholder 29">
            <a:extLst>
              <a:ext uri="{FF2B5EF4-FFF2-40B4-BE49-F238E27FC236}">
                <a16:creationId xmlns:a16="http://schemas.microsoft.com/office/drawing/2014/main" xmlns="" id="{D425B81B-0AA8-71EA-DCA8-A9F3FF3E7B60}"/>
              </a:ext>
            </a:extLst>
          </p:cNvPr>
          <p:cNvSpPr>
            <a:spLocks noGrp="1"/>
          </p:cNvSpPr>
          <p:nvPr>
            <p:ph type="body" sz="quarter" idx="48"/>
          </p:nvPr>
        </p:nvSpPr>
        <p:spPr>
          <a:xfrm>
            <a:off x="440531" y="1227535"/>
            <a:ext cx="3474244" cy="414824"/>
          </a:xfrm>
          <a:prstGeom prst="rect">
            <a:avLst/>
          </a:prstGeom>
        </p:spPr>
        <p:txBody>
          <a:bodyPr tIns="0" bIns="0" anchor="b">
            <a:noAutofit/>
          </a:bodyPr>
          <a:lstStyle>
            <a:lvl1pPr marL="0" indent="0" algn="l">
              <a:buNone/>
              <a:defRPr sz="1350" b="1">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7" name="Text Placeholder 29">
            <a:extLst>
              <a:ext uri="{FF2B5EF4-FFF2-40B4-BE49-F238E27FC236}">
                <a16:creationId xmlns:a16="http://schemas.microsoft.com/office/drawing/2014/main" xmlns="" id="{18765DFA-C25A-9B6D-BBB1-2893362F9CA1}"/>
              </a:ext>
            </a:extLst>
          </p:cNvPr>
          <p:cNvSpPr>
            <a:spLocks noGrp="1"/>
          </p:cNvSpPr>
          <p:nvPr>
            <p:ph type="body" sz="quarter" idx="49"/>
          </p:nvPr>
        </p:nvSpPr>
        <p:spPr>
          <a:xfrm>
            <a:off x="440531" y="1696360"/>
            <a:ext cx="3474244" cy="2581556"/>
          </a:xfrm>
          <a:prstGeom prst="rect">
            <a:avLst/>
          </a:prstGeom>
        </p:spPr>
        <p:txBody>
          <a:bodyPr tIns="0" bIns="0">
            <a:noAutofit/>
          </a:bodyPr>
          <a:lstStyle>
            <a:lvl1pPr marL="0" indent="0" algn="l">
              <a:buNone/>
              <a:defRPr sz="1200" b="0">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Tree>
    <p:extLst>
      <p:ext uri="{BB962C8B-B14F-4D97-AF65-F5344CB8AC3E}">
        <p14:creationId xmlns:p14="http://schemas.microsoft.com/office/powerpoint/2010/main" val="2740575286"/>
      </p:ext>
    </p:extLst>
  </p:cSld>
  <p:clrMapOvr>
    <a:masterClrMapping/>
  </p:clrMapOvr>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meline I60V1">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xmlns="" id="{2B652107-A5D5-9FF7-A2F4-C04875D6AEA4}"/>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2" name="Title 1">
            <a:extLst>
              <a:ext uri="{FF2B5EF4-FFF2-40B4-BE49-F238E27FC236}">
                <a16:creationId xmlns:a16="http://schemas.microsoft.com/office/drawing/2014/main" xmlns="" id="{1036477C-8D55-B4B8-85DD-DAF85A20D8C5}"/>
              </a:ext>
            </a:extLst>
          </p:cNvPr>
          <p:cNvSpPr>
            <a:spLocks noGrp="1"/>
          </p:cNvSpPr>
          <p:nvPr>
            <p:ph type="title"/>
          </p:nvPr>
        </p:nvSpPr>
        <p:spPr>
          <a:xfrm>
            <a:off x="548582" y="439579"/>
            <a:ext cx="8154887" cy="531971"/>
          </a:xfrm>
        </p:spPr>
        <p:txBody>
          <a:bodyPr anchor="t">
            <a:noAutofit/>
          </a:bodyPr>
          <a:lstStyle>
            <a:lvl1pPr>
              <a:defRPr>
                <a:solidFill>
                  <a:schemeClr val="tx1"/>
                </a:solidFill>
              </a:defRPr>
            </a:lvl1pPr>
          </a:lstStyle>
          <a:p>
            <a:r>
              <a:rPr lang="en-US" dirty="0"/>
              <a:t>Click to edit Master title style</a:t>
            </a:r>
            <a:endParaRPr lang="en-ID" dirty="0"/>
          </a:p>
        </p:txBody>
      </p:sp>
      <p:cxnSp>
        <p:nvCxnSpPr>
          <p:cNvPr id="16" name="Straight Connector 15">
            <a:extLst>
              <a:ext uri="{FF2B5EF4-FFF2-40B4-BE49-F238E27FC236}">
                <a16:creationId xmlns:a16="http://schemas.microsoft.com/office/drawing/2014/main" xmlns="" id="{0657BBCF-CA9E-FB2C-CA76-82D2795FF965}"/>
              </a:ext>
            </a:extLst>
          </p:cNvPr>
          <p:cNvCxnSpPr>
            <a:cxnSpLocks/>
          </p:cNvCxnSpPr>
          <p:nvPr userDrawn="1"/>
        </p:nvCxnSpPr>
        <p:spPr>
          <a:xfrm>
            <a:off x="440531" y="439267"/>
            <a:ext cx="0" cy="532283"/>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xmlns="" id="{DF3E35AF-2434-732B-7077-725C8432F6CD}"/>
              </a:ext>
            </a:extLst>
          </p:cNvPr>
          <p:cNvSpPr/>
          <p:nvPr userDrawn="1"/>
        </p:nvSpPr>
        <p:spPr>
          <a:xfrm rot="5400000">
            <a:off x="4752948" y="-1522838"/>
            <a:ext cx="88106" cy="8694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dirty="0">
              <a:solidFill>
                <a:schemeClr val="tx1"/>
              </a:solidFill>
            </a:endParaRPr>
          </a:p>
        </p:txBody>
      </p:sp>
      <p:sp>
        <p:nvSpPr>
          <p:cNvPr id="4" name="Text Placeholder 3">
            <a:extLst>
              <a:ext uri="{FF2B5EF4-FFF2-40B4-BE49-F238E27FC236}">
                <a16:creationId xmlns:a16="http://schemas.microsoft.com/office/drawing/2014/main" xmlns="" id="{38F4C65B-B478-432C-11F3-1CCAEEB3A9AB}"/>
              </a:ext>
            </a:extLst>
          </p:cNvPr>
          <p:cNvSpPr>
            <a:spLocks noGrp="1"/>
          </p:cNvSpPr>
          <p:nvPr>
            <p:ph type="body" sz="quarter" idx="41" hasCustomPrompt="1"/>
          </p:nvPr>
        </p:nvSpPr>
        <p:spPr>
          <a:xfrm>
            <a:off x="664106" y="2372787"/>
            <a:ext cx="856323" cy="1998000"/>
          </a:xfrm>
          <a:custGeom>
            <a:avLst/>
            <a:gdLst>
              <a:gd name="connsiteX0" fmla="*/ 0 w 1141764"/>
              <a:gd name="connsiteY0" fmla="*/ 0 h 2664000"/>
              <a:gd name="connsiteX1" fmla="*/ 18000 w 1141764"/>
              <a:gd name="connsiteY1" fmla="*/ 0 h 2664000"/>
              <a:gd name="connsiteX2" fmla="*/ 18000 w 1141764"/>
              <a:gd name="connsiteY2" fmla="*/ 465762 h 2664000"/>
              <a:gd name="connsiteX3" fmla="*/ 1009831 w 1141764"/>
              <a:gd name="connsiteY3" fmla="*/ 465762 h 2664000"/>
              <a:gd name="connsiteX4" fmla="*/ 1141764 w 1141764"/>
              <a:gd name="connsiteY4" fmla="*/ 597695 h 2664000"/>
              <a:gd name="connsiteX5" fmla="*/ 1009831 w 1141764"/>
              <a:gd name="connsiteY5" fmla="*/ 729628 h 2664000"/>
              <a:gd name="connsiteX6" fmla="*/ 18000 w 1141764"/>
              <a:gd name="connsiteY6" fmla="*/ 729628 h 2664000"/>
              <a:gd name="connsiteX7" fmla="*/ 18000 w 1141764"/>
              <a:gd name="connsiteY7" fmla="*/ 2664000 h 2664000"/>
              <a:gd name="connsiteX8" fmla="*/ 0 w 1141764"/>
              <a:gd name="connsiteY8" fmla="*/ 2664000 h 26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1764" h="2664000">
                <a:moveTo>
                  <a:pt x="0" y="0"/>
                </a:moveTo>
                <a:lnTo>
                  <a:pt x="18000" y="0"/>
                </a:lnTo>
                <a:lnTo>
                  <a:pt x="18000" y="465762"/>
                </a:lnTo>
                <a:lnTo>
                  <a:pt x="1009831" y="465762"/>
                </a:lnTo>
                <a:lnTo>
                  <a:pt x="1141764" y="597695"/>
                </a:lnTo>
                <a:lnTo>
                  <a:pt x="1009831" y="729628"/>
                </a:lnTo>
                <a:lnTo>
                  <a:pt x="18000" y="729628"/>
                </a:lnTo>
                <a:lnTo>
                  <a:pt x="18000" y="2664000"/>
                </a:lnTo>
                <a:lnTo>
                  <a:pt x="0" y="2664000"/>
                </a:lnTo>
                <a:close/>
              </a:path>
            </a:pathLst>
          </a:custGeom>
          <a:solidFill>
            <a:schemeClr val="accent3"/>
          </a:solidFill>
        </p:spPr>
        <p:txBody>
          <a:bodyPr wrap="square" tIns="0" bIns="0" anchor="ctr">
            <a:noAutofit/>
          </a:bodyPr>
          <a:lstStyle>
            <a:lvl1pPr marL="0" indent="0">
              <a:buNone/>
              <a:defRPr sz="750" b="1">
                <a:solidFill>
                  <a:schemeClr val="tx1">
                    <a:alpha val="0"/>
                  </a:schemeClr>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a:t>
            </a:r>
            <a:endParaRPr lang="en-ID" dirty="0"/>
          </a:p>
        </p:txBody>
      </p:sp>
      <p:sp>
        <p:nvSpPr>
          <p:cNvPr id="37" name="Text Placeholder 29">
            <a:extLst>
              <a:ext uri="{FF2B5EF4-FFF2-40B4-BE49-F238E27FC236}">
                <a16:creationId xmlns:a16="http://schemas.microsoft.com/office/drawing/2014/main" xmlns="" id="{7014ED8C-D9A2-3233-BF99-B959865B48B9}"/>
              </a:ext>
            </a:extLst>
          </p:cNvPr>
          <p:cNvSpPr>
            <a:spLocks noGrp="1"/>
          </p:cNvSpPr>
          <p:nvPr>
            <p:ph type="body" sz="quarter" idx="43"/>
          </p:nvPr>
        </p:nvSpPr>
        <p:spPr>
          <a:xfrm>
            <a:off x="817723" y="3032870"/>
            <a:ext cx="2242184" cy="414824"/>
          </a:xfrm>
          <a:prstGeom prst="rect">
            <a:avLst/>
          </a:prstGeom>
        </p:spPr>
        <p:txBody>
          <a:bodyPr tIns="0" bIns="0" anchor="b">
            <a:noAutofit/>
          </a:bodyPr>
          <a:lstStyle>
            <a:lvl1pPr marL="0" indent="0" algn="l">
              <a:buNone/>
              <a:defRPr sz="1350" b="1">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38" name="Text Placeholder 29">
            <a:extLst>
              <a:ext uri="{FF2B5EF4-FFF2-40B4-BE49-F238E27FC236}">
                <a16:creationId xmlns:a16="http://schemas.microsoft.com/office/drawing/2014/main" xmlns="" id="{27A02D2A-8972-F536-0B27-7D6428470586}"/>
              </a:ext>
            </a:extLst>
          </p:cNvPr>
          <p:cNvSpPr>
            <a:spLocks noGrp="1"/>
          </p:cNvSpPr>
          <p:nvPr>
            <p:ph type="body" sz="quarter" idx="44"/>
          </p:nvPr>
        </p:nvSpPr>
        <p:spPr>
          <a:xfrm>
            <a:off x="817723" y="3501695"/>
            <a:ext cx="2242184" cy="856206"/>
          </a:xfrm>
          <a:prstGeom prst="rect">
            <a:avLst/>
          </a:prstGeom>
        </p:spPr>
        <p:txBody>
          <a:bodyPr tIns="0" bIns="0">
            <a:noAutofit/>
          </a:bodyPr>
          <a:lstStyle>
            <a:lvl1pPr marL="0" indent="0" algn="l">
              <a:buNone/>
              <a:defRPr sz="1200" b="0">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40" name="Text Placeholder 29">
            <a:extLst>
              <a:ext uri="{FF2B5EF4-FFF2-40B4-BE49-F238E27FC236}">
                <a16:creationId xmlns:a16="http://schemas.microsoft.com/office/drawing/2014/main" xmlns="" id="{5C686B82-2E00-D61D-3AA1-3461944BF439}"/>
              </a:ext>
            </a:extLst>
          </p:cNvPr>
          <p:cNvSpPr>
            <a:spLocks noGrp="1"/>
          </p:cNvSpPr>
          <p:nvPr>
            <p:ph type="body" sz="quarter" idx="45" hasCustomPrompt="1"/>
          </p:nvPr>
        </p:nvSpPr>
        <p:spPr>
          <a:xfrm>
            <a:off x="817723" y="2372788"/>
            <a:ext cx="2242184" cy="234554"/>
          </a:xfrm>
          <a:prstGeom prst="rect">
            <a:avLst/>
          </a:prstGeom>
        </p:spPr>
        <p:txBody>
          <a:bodyPr tIns="0" bIns="0" anchor="ctr">
            <a:noAutofit/>
          </a:bodyPr>
          <a:lstStyle>
            <a:lvl1pPr marL="0" indent="0" algn="l">
              <a:buNone/>
              <a:defRPr sz="1275" b="1">
                <a:solidFill>
                  <a:schemeClr val="accent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Milestone</a:t>
            </a:r>
            <a:endParaRPr lang="en-ID" dirty="0"/>
          </a:p>
        </p:txBody>
      </p:sp>
      <p:sp>
        <p:nvSpPr>
          <p:cNvPr id="5" name="Text Placeholder 4">
            <a:extLst>
              <a:ext uri="{FF2B5EF4-FFF2-40B4-BE49-F238E27FC236}">
                <a16:creationId xmlns:a16="http://schemas.microsoft.com/office/drawing/2014/main" xmlns="" id="{6F2E0537-39B8-01F9-6D88-D34A820CED5A}"/>
              </a:ext>
            </a:extLst>
          </p:cNvPr>
          <p:cNvSpPr>
            <a:spLocks noGrp="1"/>
          </p:cNvSpPr>
          <p:nvPr>
            <p:ph type="body" sz="quarter" idx="47" hasCustomPrompt="1"/>
          </p:nvPr>
        </p:nvSpPr>
        <p:spPr>
          <a:xfrm>
            <a:off x="3485887" y="1269424"/>
            <a:ext cx="856323" cy="1998000"/>
          </a:xfrm>
          <a:custGeom>
            <a:avLst/>
            <a:gdLst>
              <a:gd name="connsiteX0" fmla="*/ 0 w 1141764"/>
              <a:gd name="connsiteY0" fmla="*/ 0 h 2664000"/>
              <a:gd name="connsiteX1" fmla="*/ 18000 w 1141764"/>
              <a:gd name="connsiteY1" fmla="*/ 0 h 2664000"/>
              <a:gd name="connsiteX2" fmla="*/ 18000 w 1141764"/>
              <a:gd name="connsiteY2" fmla="*/ 1936913 h 2664000"/>
              <a:gd name="connsiteX3" fmla="*/ 1009831 w 1141764"/>
              <a:gd name="connsiteY3" fmla="*/ 1936913 h 2664000"/>
              <a:gd name="connsiteX4" fmla="*/ 1141764 w 1141764"/>
              <a:gd name="connsiteY4" fmla="*/ 2068846 h 2664000"/>
              <a:gd name="connsiteX5" fmla="*/ 1009831 w 1141764"/>
              <a:gd name="connsiteY5" fmla="*/ 2200779 h 2664000"/>
              <a:gd name="connsiteX6" fmla="*/ 18000 w 1141764"/>
              <a:gd name="connsiteY6" fmla="*/ 2200779 h 2664000"/>
              <a:gd name="connsiteX7" fmla="*/ 18000 w 1141764"/>
              <a:gd name="connsiteY7" fmla="*/ 2664000 h 2664000"/>
              <a:gd name="connsiteX8" fmla="*/ 0 w 1141764"/>
              <a:gd name="connsiteY8" fmla="*/ 2664000 h 26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1764" h="2664000">
                <a:moveTo>
                  <a:pt x="0" y="0"/>
                </a:moveTo>
                <a:lnTo>
                  <a:pt x="18000" y="0"/>
                </a:lnTo>
                <a:lnTo>
                  <a:pt x="18000" y="1936913"/>
                </a:lnTo>
                <a:lnTo>
                  <a:pt x="1009831" y="1936913"/>
                </a:lnTo>
                <a:lnTo>
                  <a:pt x="1141764" y="2068846"/>
                </a:lnTo>
                <a:lnTo>
                  <a:pt x="1009831" y="2200779"/>
                </a:lnTo>
                <a:lnTo>
                  <a:pt x="18000" y="2200779"/>
                </a:lnTo>
                <a:lnTo>
                  <a:pt x="18000" y="2664000"/>
                </a:lnTo>
                <a:lnTo>
                  <a:pt x="0" y="2664000"/>
                </a:lnTo>
                <a:close/>
              </a:path>
            </a:pathLst>
          </a:custGeom>
          <a:solidFill>
            <a:schemeClr val="accent3"/>
          </a:solidFill>
        </p:spPr>
        <p:txBody>
          <a:bodyPr wrap="square" tIns="0" bIns="0" anchor="ctr">
            <a:noAutofit/>
          </a:bodyPr>
          <a:lstStyle>
            <a:lvl1pPr marL="0" indent="0">
              <a:buNone/>
              <a:defRPr sz="750" b="1">
                <a:solidFill>
                  <a:schemeClr val="tx1">
                    <a:alpha val="0"/>
                  </a:schemeClr>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a:t>
            </a:r>
            <a:endParaRPr lang="en-ID" dirty="0"/>
          </a:p>
        </p:txBody>
      </p:sp>
      <p:sp>
        <p:nvSpPr>
          <p:cNvPr id="60" name="Text Placeholder 29">
            <a:extLst>
              <a:ext uri="{FF2B5EF4-FFF2-40B4-BE49-F238E27FC236}">
                <a16:creationId xmlns:a16="http://schemas.microsoft.com/office/drawing/2014/main" xmlns="" id="{E10C62AC-5F15-FEF7-14F7-69E74FF548BF}"/>
              </a:ext>
            </a:extLst>
          </p:cNvPr>
          <p:cNvSpPr>
            <a:spLocks noGrp="1"/>
          </p:cNvSpPr>
          <p:nvPr>
            <p:ph type="body" sz="quarter" idx="50" hasCustomPrompt="1"/>
          </p:nvPr>
        </p:nvSpPr>
        <p:spPr>
          <a:xfrm>
            <a:off x="3639504" y="3032870"/>
            <a:ext cx="2242184" cy="234554"/>
          </a:xfrm>
          <a:prstGeom prst="rect">
            <a:avLst/>
          </a:prstGeom>
        </p:spPr>
        <p:txBody>
          <a:bodyPr tIns="0" bIns="0" anchor="ctr">
            <a:noAutofit/>
          </a:bodyPr>
          <a:lstStyle>
            <a:lvl1pPr marL="0" indent="0" algn="l">
              <a:buNone/>
              <a:defRPr sz="1275" b="1">
                <a:solidFill>
                  <a:schemeClr val="accent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Milestone</a:t>
            </a:r>
            <a:endParaRPr lang="en-ID" dirty="0"/>
          </a:p>
        </p:txBody>
      </p:sp>
      <p:sp>
        <p:nvSpPr>
          <p:cNvPr id="6" name="Text Placeholder 5">
            <a:extLst>
              <a:ext uri="{FF2B5EF4-FFF2-40B4-BE49-F238E27FC236}">
                <a16:creationId xmlns:a16="http://schemas.microsoft.com/office/drawing/2014/main" xmlns="" id="{79F67207-8633-F157-D417-A811F5C91240}"/>
              </a:ext>
            </a:extLst>
          </p:cNvPr>
          <p:cNvSpPr>
            <a:spLocks noGrp="1"/>
          </p:cNvSpPr>
          <p:nvPr>
            <p:ph type="body" sz="quarter" idx="52" hasCustomPrompt="1"/>
          </p:nvPr>
        </p:nvSpPr>
        <p:spPr>
          <a:xfrm>
            <a:off x="6307668" y="2372787"/>
            <a:ext cx="856323" cy="1998000"/>
          </a:xfrm>
          <a:custGeom>
            <a:avLst/>
            <a:gdLst>
              <a:gd name="connsiteX0" fmla="*/ 0 w 1141764"/>
              <a:gd name="connsiteY0" fmla="*/ 0 h 2664000"/>
              <a:gd name="connsiteX1" fmla="*/ 18000 w 1141764"/>
              <a:gd name="connsiteY1" fmla="*/ 0 h 2664000"/>
              <a:gd name="connsiteX2" fmla="*/ 18000 w 1141764"/>
              <a:gd name="connsiteY2" fmla="*/ 465762 h 2664000"/>
              <a:gd name="connsiteX3" fmla="*/ 1009831 w 1141764"/>
              <a:gd name="connsiteY3" fmla="*/ 465762 h 2664000"/>
              <a:gd name="connsiteX4" fmla="*/ 1141764 w 1141764"/>
              <a:gd name="connsiteY4" fmla="*/ 597695 h 2664000"/>
              <a:gd name="connsiteX5" fmla="*/ 1009831 w 1141764"/>
              <a:gd name="connsiteY5" fmla="*/ 729628 h 2664000"/>
              <a:gd name="connsiteX6" fmla="*/ 18000 w 1141764"/>
              <a:gd name="connsiteY6" fmla="*/ 729628 h 2664000"/>
              <a:gd name="connsiteX7" fmla="*/ 18000 w 1141764"/>
              <a:gd name="connsiteY7" fmla="*/ 2664000 h 2664000"/>
              <a:gd name="connsiteX8" fmla="*/ 0 w 1141764"/>
              <a:gd name="connsiteY8" fmla="*/ 2664000 h 26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1764" h="2664000">
                <a:moveTo>
                  <a:pt x="0" y="0"/>
                </a:moveTo>
                <a:lnTo>
                  <a:pt x="18000" y="0"/>
                </a:lnTo>
                <a:lnTo>
                  <a:pt x="18000" y="465762"/>
                </a:lnTo>
                <a:lnTo>
                  <a:pt x="1009831" y="465762"/>
                </a:lnTo>
                <a:lnTo>
                  <a:pt x="1141764" y="597695"/>
                </a:lnTo>
                <a:lnTo>
                  <a:pt x="1009831" y="729628"/>
                </a:lnTo>
                <a:lnTo>
                  <a:pt x="18000" y="729628"/>
                </a:lnTo>
                <a:lnTo>
                  <a:pt x="18000" y="2664000"/>
                </a:lnTo>
                <a:lnTo>
                  <a:pt x="0" y="2664000"/>
                </a:lnTo>
                <a:close/>
              </a:path>
            </a:pathLst>
          </a:custGeom>
          <a:solidFill>
            <a:schemeClr val="accent3"/>
          </a:solidFill>
        </p:spPr>
        <p:txBody>
          <a:bodyPr wrap="square" tIns="0" bIns="0" anchor="ctr">
            <a:noAutofit/>
          </a:bodyPr>
          <a:lstStyle>
            <a:lvl1pPr marL="0" indent="0">
              <a:buNone/>
              <a:defRPr sz="750" b="1">
                <a:solidFill>
                  <a:schemeClr val="tx1">
                    <a:alpha val="0"/>
                  </a:schemeClr>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a:t>
            </a:r>
            <a:endParaRPr lang="en-ID" dirty="0"/>
          </a:p>
        </p:txBody>
      </p:sp>
      <p:sp>
        <p:nvSpPr>
          <p:cNvPr id="63" name="Text Placeholder 29">
            <a:extLst>
              <a:ext uri="{FF2B5EF4-FFF2-40B4-BE49-F238E27FC236}">
                <a16:creationId xmlns:a16="http://schemas.microsoft.com/office/drawing/2014/main" xmlns="" id="{261031B1-B982-A042-4CFA-1D2651953B25}"/>
              </a:ext>
            </a:extLst>
          </p:cNvPr>
          <p:cNvSpPr>
            <a:spLocks noGrp="1"/>
          </p:cNvSpPr>
          <p:nvPr>
            <p:ph type="body" sz="quarter" idx="53"/>
          </p:nvPr>
        </p:nvSpPr>
        <p:spPr>
          <a:xfrm>
            <a:off x="6461285" y="3032870"/>
            <a:ext cx="2242184" cy="414824"/>
          </a:xfrm>
          <a:prstGeom prst="rect">
            <a:avLst/>
          </a:prstGeom>
        </p:spPr>
        <p:txBody>
          <a:bodyPr tIns="0" bIns="0" anchor="b">
            <a:noAutofit/>
          </a:bodyPr>
          <a:lstStyle>
            <a:lvl1pPr marL="0" indent="0" algn="l">
              <a:buNone/>
              <a:defRPr sz="1350" b="1">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64" name="Text Placeholder 29">
            <a:extLst>
              <a:ext uri="{FF2B5EF4-FFF2-40B4-BE49-F238E27FC236}">
                <a16:creationId xmlns:a16="http://schemas.microsoft.com/office/drawing/2014/main" xmlns="" id="{9A88BB22-41E4-5ACD-09E4-4157B024B08C}"/>
              </a:ext>
            </a:extLst>
          </p:cNvPr>
          <p:cNvSpPr>
            <a:spLocks noGrp="1"/>
          </p:cNvSpPr>
          <p:nvPr>
            <p:ph type="body" sz="quarter" idx="54"/>
          </p:nvPr>
        </p:nvSpPr>
        <p:spPr>
          <a:xfrm>
            <a:off x="6461285" y="3501695"/>
            <a:ext cx="2242184" cy="856206"/>
          </a:xfrm>
          <a:prstGeom prst="rect">
            <a:avLst/>
          </a:prstGeom>
        </p:spPr>
        <p:txBody>
          <a:bodyPr tIns="0" bIns="0">
            <a:noAutofit/>
          </a:bodyPr>
          <a:lstStyle>
            <a:lvl1pPr marL="0" indent="0" algn="l">
              <a:buNone/>
              <a:defRPr sz="1200" b="0">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65" name="Text Placeholder 29">
            <a:extLst>
              <a:ext uri="{FF2B5EF4-FFF2-40B4-BE49-F238E27FC236}">
                <a16:creationId xmlns:a16="http://schemas.microsoft.com/office/drawing/2014/main" xmlns="" id="{071D6C45-DAA5-4D1C-9957-40129325EB67}"/>
              </a:ext>
            </a:extLst>
          </p:cNvPr>
          <p:cNvSpPr>
            <a:spLocks noGrp="1"/>
          </p:cNvSpPr>
          <p:nvPr>
            <p:ph type="body" sz="quarter" idx="55" hasCustomPrompt="1"/>
          </p:nvPr>
        </p:nvSpPr>
        <p:spPr>
          <a:xfrm>
            <a:off x="6461285" y="2372788"/>
            <a:ext cx="2242184" cy="234554"/>
          </a:xfrm>
          <a:prstGeom prst="rect">
            <a:avLst/>
          </a:prstGeom>
        </p:spPr>
        <p:txBody>
          <a:bodyPr tIns="0" bIns="0" anchor="ctr">
            <a:noAutofit/>
          </a:bodyPr>
          <a:lstStyle>
            <a:lvl1pPr marL="0" indent="0" algn="l">
              <a:buNone/>
              <a:defRPr sz="1275" b="1">
                <a:solidFill>
                  <a:schemeClr val="accent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Milestone</a:t>
            </a:r>
            <a:endParaRPr lang="en-ID" dirty="0"/>
          </a:p>
        </p:txBody>
      </p:sp>
      <p:sp>
        <p:nvSpPr>
          <p:cNvPr id="74" name="Text Placeholder 29">
            <a:extLst>
              <a:ext uri="{FF2B5EF4-FFF2-40B4-BE49-F238E27FC236}">
                <a16:creationId xmlns:a16="http://schemas.microsoft.com/office/drawing/2014/main" xmlns="" id="{9A4B37EF-352C-7F66-A0C7-B1AAC332DF0B}"/>
              </a:ext>
            </a:extLst>
          </p:cNvPr>
          <p:cNvSpPr>
            <a:spLocks noGrp="1"/>
          </p:cNvSpPr>
          <p:nvPr>
            <p:ph type="body" sz="quarter" idx="48"/>
          </p:nvPr>
        </p:nvSpPr>
        <p:spPr>
          <a:xfrm>
            <a:off x="3639504" y="1288685"/>
            <a:ext cx="2242184" cy="414824"/>
          </a:xfrm>
          <a:prstGeom prst="rect">
            <a:avLst/>
          </a:prstGeom>
        </p:spPr>
        <p:txBody>
          <a:bodyPr tIns="0" bIns="0" anchor="b">
            <a:noAutofit/>
          </a:bodyPr>
          <a:lstStyle>
            <a:lvl1pPr marL="0" indent="0" algn="l">
              <a:buNone/>
              <a:defRPr sz="1350" b="1">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75" name="Text Placeholder 29">
            <a:extLst>
              <a:ext uri="{FF2B5EF4-FFF2-40B4-BE49-F238E27FC236}">
                <a16:creationId xmlns:a16="http://schemas.microsoft.com/office/drawing/2014/main" xmlns="" id="{8AD0A0A8-C4B1-7D11-7CF8-B6C55DDAF46D}"/>
              </a:ext>
            </a:extLst>
          </p:cNvPr>
          <p:cNvSpPr>
            <a:spLocks noGrp="1"/>
          </p:cNvSpPr>
          <p:nvPr>
            <p:ph type="body" sz="quarter" idx="49"/>
          </p:nvPr>
        </p:nvSpPr>
        <p:spPr>
          <a:xfrm>
            <a:off x="3639504" y="1757510"/>
            <a:ext cx="2242184" cy="856206"/>
          </a:xfrm>
          <a:prstGeom prst="rect">
            <a:avLst/>
          </a:prstGeom>
        </p:spPr>
        <p:txBody>
          <a:bodyPr tIns="0" bIns="0">
            <a:noAutofit/>
          </a:bodyPr>
          <a:lstStyle>
            <a:lvl1pPr marL="0" indent="0" algn="l">
              <a:buNone/>
              <a:defRPr sz="1200" b="0">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Tree>
    <p:extLst>
      <p:ext uri="{BB962C8B-B14F-4D97-AF65-F5344CB8AC3E}">
        <p14:creationId xmlns:p14="http://schemas.microsoft.com/office/powerpoint/2010/main" val="3434628800"/>
      </p:ext>
    </p:extLst>
  </p:cSld>
  <p:clrMapOvr>
    <a:masterClrMapping/>
  </p:clrMapOvr>
  <p:extLst>
    <p:ext uri="{DCECCB84-F9BA-43D5-87BE-67443E8EF086}">
      <p15:sldGuideLst xmlns:p15="http://schemas.microsoft.com/office/powerpoint/2012/main"/>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meline I60V2">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xmlns="" id="{350995F3-9EA3-7339-643E-7C00441831AF}"/>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2" name="Title 1">
            <a:extLst>
              <a:ext uri="{FF2B5EF4-FFF2-40B4-BE49-F238E27FC236}">
                <a16:creationId xmlns:a16="http://schemas.microsoft.com/office/drawing/2014/main" xmlns="" id="{1036477C-8D55-B4B8-85DD-DAF85A20D8C5}"/>
              </a:ext>
            </a:extLst>
          </p:cNvPr>
          <p:cNvSpPr>
            <a:spLocks noGrp="1"/>
          </p:cNvSpPr>
          <p:nvPr>
            <p:ph type="title"/>
          </p:nvPr>
        </p:nvSpPr>
        <p:spPr>
          <a:xfrm>
            <a:off x="548582" y="439579"/>
            <a:ext cx="8154887" cy="531971"/>
          </a:xfrm>
        </p:spPr>
        <p:txBody>
          <a:bodyPr anchor="t">
            <a:noAutofit/>
          </a:bodyPr>
          <a:lstStyle>
            <a:lvl1pPr>
              <a:defRPr>
                <a:solidFill>
                  <a:schemeClr val="tx1"/>
                </a:solidFill>
              </a:defRPr>
            </a:lvl1pPr>
          </a:lstStyle>
          <a:p>
            <a:r>
              <a:rPr lang="en-US" dirty="0"/>
              <a:t>Click to edit Master title style</a:t>
            </a:r>
            <a:endParaRPr lang="en-ID" dirty="0"/>
          </a:p>
        </p:txBody>
      </p:sp>
      <p:cxnSp>
        <p:nvCxnSpPr>
          <p:cNvPr id="16" name="Straight Connector 15">
            <a:extLst>
              <a:ext uri="{FF2B5EF4-FFF2-40B4-BE49-F238E27FC236}">
                <a16:creationId xmlns:a16="http://schemas.microsoft.com/office/drawing/2014/main" xmlns="" id="{0657BBCF-CA9E-FB2C-CA76-82D2795FF965}"/>
              </a:ext>
            </a:extLst>
          </p:cNvPr>
          <p:cNvCxnSpPr>
            <a:cxnSpLocks/>
          </p:cNvCxnSpPr>
          <p:nvPr userDrawn="1"/>
        </p:nvCxnSpPr>
        <p:spPr>
          <a:xfrm>
            <a:off x="440531" y="439267"/>
            <a:ext cx="0" cy="532283"/>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xmlns="" id="{DF3E35AF-2434-732B-7077-725C8432F6CD}"/>
              </a:ext>
            </a:extLst>
          </p:cNvPr>
          <p:cNvSpPr/>
          <p:nvPr userDrawn="1"/>
        </p:nvSpPr>
        <p:spPr>
          <a:xfrm rot="5400000">
            <a:off x="4752948" y="-1522838"/>
            <a:ext cx="88106" cy="8694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dirty="0">
              <a:solidFill>
                <a:schemeClr val="tx1"/>
              </a:solidFill>
            </a:endParaRPr>
          </a:p>
        </p:txBody>
      </p:sp>
      <p:sp>
        <p:nvSpPr>
          <p:cNvPr id="4" name="Text Placeholder 3">
            <a:extLst>
              <a:ext uri="{FF2B5EF4-FFF2-40B4-BE49-F238E27FC236}">
                <a16:creationId xmlns:a16="http://schemas.microsoft.com/office/drawing/2014/main" xmlns="" id="{3F029AF9-F63D-7CB3-576A-53A1C6A26AD3}"/>
              </a:ext>
            </a:extLst>
          </p:cNvPr>
          <p:cNvSpPr>
            <a:spLocks noGrp="1"/>
          </p:cNvSpPr>
          <p:nvPr>
            <p:ph type="body" sz="quarter" idx="41" hasCustomPrompt="1"/>
          </p:nvPr>
        </p:nvSpPr>
        <p:spPr>
          <a:xfrm>
            <a:off x="664106" y="2372787"/>
            <a:ext cx="856323" cy="1998000"/>
          </a:xfrm>
          <a:custGeom>
            <a:avLst/>
            <a:gdLst>
              <a:gd name="connsiteX0" fmla="*/ 0 w 1141764"/>
              <a:gd name="connsiteY0" fmla="*/ 0 h 2664000"/>
              <a:gd name="connsiteX1" fmla="*/ 18000 w 1141764"/>
              <a:gd name="connsiteY1" fmla="*/ 0 h 2664000"/>
              <a:gd name="connsiteX2" fmla="*/ 18000 w 1141764"/>
              <a:gd name="connsiteY2" fmla="*/ 465762 h 2664000"/>
              <a:gd name="connsiteX3" fmla="*/ 1009831 w 1141764"/>
              <a:gd name="connsiteY3" fmla="*/ 465762 h 2664000"/>
              <a:gd name="connsiteX4" fmla="*/ 1141764 w 1141764"/>
              <a:gd name="connsiteY4" fmla="*/ 597695 h 2664000"/>
              <a:gd name="connsiteX5" fmla="*/ 1009831 w 1141764"/>
              <a:gd name="connsiteY5" fmla="*/ 729628 h 2664000"/>
              <a:gd name="connsiteX6" fmla="*/ 18000 w 1141764"/>
              <a:gd name="connsiteY6" fmla="*/ 729628 h 2664000"/>
              <a:gd name="connsiteX7" fmla="*/ 18000 w 1141764"/>
              <a:gd name="connsiteY7" fmla="*/ 2664000 h 2664000"/>
              <a:gd name="connsiteX8" fmla="*/ 0 w 1141764"/>
              <a:gd name="connsiteY8" fmla="*/ 2664000 h 26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1764" h="2664000">
                <a:moveTo>
                  <a:pt x="0" y="0"/>
                </a:moveTo>
                <a:lnTo>
                  <a:pt x="18000" y="0"/>
                </a:lnTo>
                <a:lnTo>
                  <a:pt x="18000" y="465762"/>
                </a:lnTo>
                <a:lnTo>
                  <a:pt x="1009831" y="465762"/>
                </a:lnTo>
                <a:lnTo>
                  <a:pt x="1141764" y="597695"/>
                </a:lnTo>
                <a:lnTo>
                  <a:pt x="1009831" y="729628"/>
                </a:lnTo>
                <a:lnTo>
                  <a:pt x="18000" y="729628"/>
                </a:lnTo>
                <a:lnTo>
                  <a:pt x="18000" y="2664000"/>
                </a:lnTo>
                <a:lnTo>
                  <a:pt x="0" y="2664000"/>
                </a:lnTo>
                <a:close/>
              </a:path>
            </a:pathLst>
          </a:custGeom>
          <a:solidFill>
            <a:schemeClr val="accent3"/>
          </a:solidFill>
        </p:spPr>
        <p:txBody>
          <a:bodyPr wrap="square" tIns="0" bIns="0" anchor="ctr">
            <a:noAutofit/>
          </a:bodyPr>
          <a:lstStyle>
            <a:lvl1pPr marL="0" indent="0">
              <a:buNone/>
              <a:defRPr sz="750" b="1">
                <a:solidFill>
                  <a:schemeClr val="tx1">
                    <a:alpha val="0"/>
                  </a:schemeClr>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a:t>
            </a:r>
            <a:endParaRPr lang="en-ID" dirty="0"/>
          </a:p>
        </p:txBody>
      </p:sp>
      <p:sp>
        <p:nvSpPr>
          <p:cNvPr id="37" name="Text Placeholder 29">
            <a:extLst>
              <a:ext uri="{FF2B5EF4-FFF2-40B4-BE49-F238E27FC236}">
                <a16:creationId xmlns:a16="http://schemas.microsoft.com/office/drawing/2014/main" xmlns="" id="{7014ED8C-D9A2-3233-BF99-B959865B48B9}"/>
              </a:ext>
            </a:extLst>
          </p:cNvPr>
          <p:cNvSpPr>
            <a:spLocks noGrp="1"/>
          </p:cNvSpPr>
          <p:nvPr>
            <p:ph type="body" sz="quarter" idx="43"/>
          </p:nvPr>
        </p:nvSpPr>
        <p:spPr>
          <a:xfrm>
            <a:off x="817723" y="3032870"/>
            <a:ext cx="1665242" cy="414824"/>
          </a:xfrm>
          <a:prstGeom prst="rect">
            <a:avLst/>
          </a:prstGeom>
        </p:spPr>
        <p:txBody>
          <a:bodyPr tIns="0" bIns="0" anchor="b">
            <a:noAutofit/>
          </a:bodyPr>
          <a:lstStyle>
            <a:lvl1pPr marL="0" indent="0" algn="l">
              <a:buNone/>
              <a:defRPr sz="1350" b="1">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38" name="Text Placeholder 29">
            <a:extLst>
              <a:ext uri="{FF2B5EF4-FFF2-40B4-BE49-F238E27FC236}">
                <a16:creationId xmlns:a16="http://schemas.microsoft.com/office/drawing/2014/main" xmlns="" id="{27A02D2A-8972-F536-0B27-7D6428470586}"/>
              </a:ext>
            </a:extLst>
          </p:cNvPr>
          <p:cNvSpPr>
            <a:spLocks noGrp="1"/>
          </p:cNvSpPr>
          <p:nvPr>
            <p:ph type="body" sz="quarter" idx="44"/>
          </p:nvPr>
        </p:nvSpPr>
        <p:spPr>
          <a:xfrm>
            <a:off x="817723" y="3501695"/>
            <a:ext cx="1665242" cy="856206"/>
          </a:xfrm>
          <a:prstGeom prst="rect">
            <a:avLst/>
          </a:prstGeom>
        </p:spPr>
        <p:txBody>
          <a:bodyPr tIns="0" bIns="0">
            <a:noAutofit/>
          </a:bodyPr>
          <a:lstStyle>
            <a:lvl1pPr marL="0" indent="0" algn="l">
              <a:buNone/>
              <a:defRPr sz="1200" b="0">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40" name="Text Placeholder 29">
            <a:extLst>
              <a:ext uri="{FF2B5EF4-FFF2-40B4-BE49-F238E27FC236}">
                <a16:creationId xmlns:a16="http://schemas.microsoft.com/office/drawing/2014/main" xmlns="" id="{5C686B82-2E00-D61D-3AA1-3461944BF439}"/>
              </a:ext>
            </a:extLst>
          </p:cNvPr>
          <p:cNvSpPr>
            <a:spLocks noGrp="1"/>
          </p:cNvSpPr>
          <p:nvPr>
            <p:ph type="body" sz="quarter" idx="45" hasCustomPrompt="1"/>
          </p:nvPr>
        </p:nvSpPr>
        <p:spPr>
          <a:xfrm>
            <a:off x="817723" y="2372788"/>
            <a:ext cx="1665242" cy="234554"/>
          </a:xfrm>
          <a:prstGeom prst="rect">
            <a:avLst/>
          </a:prstGeom>
        </p:spPr>
        <p:txBody>
          <a:bodyPr tIns="0" bIns="0" anchor="ctr">
            <a:noAutofit/>
          </a:bodyPr>
          <a:lstStyle>
            <a:lvl1pPr marL="0" indent="0" algn="l">
              <a:buNone/>
              <a:defRPr sz="1275" b="1">
                <a:solidFill>
                  <a:schemeClr val="accent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Milestone</a:t>
            </a:r>
            <a:endParaRPr lang="en-ID" dirty="0"/>
          </a:p>
        </p:txBody>
      </p:sp>
      <p:sp>
        <p:nvSpPr>
          <p:cNvPr id="5" name="Text Placeholder 4">
            <a:extLst>
              <a:ext uri="{FF2B5EF4-FFF2-40B4-BE49-F238E27FC236}">
                <a16:creationId xmlns:a16="http://schemas.microsoft.com/office/drawing/2014/main" xmlns="" id="{C49A8A75-1625-4876-566C-AA3BA0A1B53D}"/>
              </a:ext>
            </a:extLst>
          </p:cNvPr>
          <p:cNvSpPr>
            <a:spLocks noGrp="1"/>
          </p:cNvSpPr>
          <p:nvPr>
            <p:ph type="body" sz="quarter" idx="47" hasCustomPrompt="1"/>
          </p:nvPr>
        </p:nvSpPr>
        <p:spPr>
          <a:xfrm>
            <a:off x="2734350" y="1269424"/>
            <a:ext cx="856323" cy="1998000"/>
          </a:xfrm>
          <a:custGeom>
            <a:avLst/>
            <a:gdLst>
              <a:gd name="connsiteX0" fmla="*/ 0 w 1141764"/>
              <a:gd name="connsiteY0" fmla="*/ 0 h 2664000"/>
              <a:gd name="connsiteX1" fmla="*/ 18000 w 1141764"/>
              <a:gd name="connsiteY1" fmla="*/ 0 h 2664000"/>
              <a:gd name="connsiteX2" fmla="*/ 18000 w 1141764"/>
              <a:gd name="connsiteY2" fmla="*/ 1936913 h 2664000"/>
              <a:gd name="connsiteX3" fmla="*/ 1009831 w 1141764"/>
              <a:gd name="connsiteY3" fmla="*/ 1936913 h 2664000"/>
              <a:gd name="connsiteX4" fmla="*/ 1141764 w 1141764"/>
              <a:gd name="connsiteY4" fmla="*/ 2068846 h 2664000"/>
              <a:gd name="connsiteX5" fmla="*/ 1009831 w 1141764"/>
              <a:gd name="connsiteY5" fmla="*/ 2200779 h 2664000"/>
              <a:gd name="connsiteX6" fmla="*/ 18000 w 1141764"/>
              <a:gd name="connsiteY6" fmla="*/ 2200779 h 2664000"/>
              <a:gd name="connsiteX7" fmla="*/ 18000 w 1141764"/>
              <a:gd name="connsiteY7" fmla="*/ 2664000 h 2664000"/>
              <a:gd name="connsiteX8" fmla="*/ 0 w 1141764"/>
              <a:gd name="connsiteY8" fmla="*/ 2664000 h 26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1764" h="2664000">
                <a:moveTo>
                  <a:pt x="0" y="0"/>
                </a:moveTo>
                <a:lnTo>
                  <a:pt x="18000" y="0"/>
                </a:lnTo>
                <a:lnTo>
                  <a:pt x="18000" y="1936913"/>
                </a:lnTo>
                <a:lnTo>
                  <a:pt x="1009831" y="1936913"/>
                </a:lnTo>
                <a:lnTo>
                  <a:pt x="1141764" y="2068846"/>
                </a:lnTo>
                <a:lnTo>
                  <a:pt x="1009831" y="2200779"/>
                </a:lnTo>
                <a:lnTo>
                  <a:pt x="18000" y="2200779"/>
                </a:lnTo>
                <a:lnTo>
                  <a:pt x="18000" y="2664000"/>
                </a:lnTo>
                <a:lnTo>
                  <a:pt x="0" y="2664000"/>
                </a:lnTo>
                <a:close/>
              </a:path>
            </a:pathLst>
          </a:custGeom>
          <a:solidFill>
            <a:schemeClr val="accent3"/>
          </a:solidFill>
        </p:spPr>
        <p:txBody>
          <a:bodyPr wrap="square" tIns="0" bIns="0" anchor="ctr">
            <a:noAutofit/>
          </a:bodyPr>
          <a:lstStyle>
            <a:lvl1pPr marL="0" indent="0">
              <a:buNone/>
              <a:defRPr sz="750" b="1">
                <a:solidFill>
                  <a:schemeClr val="tx1">
                    <a:alpha val="0"/>
                  </a:schemeClr>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a:t>
            </a:r>
            <a:endParaRPr lang="en-ID" dirty="0"/>
          </a:p>
        </p:txBody>
      </p:sp>
      <p:sp>
        <p:nvSpPr>
          <p:cNvPr id="60" name="Text Placeholder 29">
            <a:extLst>
              <a:ext uri="{FF2B5EF4-FFF2-40B4-BE49-F238E27FC236}">
                <a16:creationId xmlns:a16="http://schemas.microsoft.com/office/drawing/2014/main" xmlns="" id="{E10C62AC-5F15-FEF7-14F7-69E74FF548BF}"/>
              </a:ext>
            </a:extLst>
          </p:cNvPr>
          <p:cNvSpPr>
            <a:spLocks noGrp="1"/>
          </p:cNvSpPr>
          <p:nvPr>
            <p:ph type="body" sz="quarter" idx="50" hasCustomPrompt="1"/>
          </p:nvPr>
        </p:nvSpPr>
        <p:spPr>
          <a:xfrm>
            <a:off x="2887968" y="3032870"/>
            <a:ext cx="1665242" cy="234554"/>
          </a:xfrm>
          <a:prstGeom prst="rect">
            <a:avLst/>
          </a:prstGeom>
        </p:spPr>
        <p:txBody>
          <a:bodyPr tIns="0" bIns="0" anchor="ctr">
            <a:noAutofit/>
          </a:bodyPr>
          <a:lstStyle>
            <a:lvl1pPr marL="0" indent="0" algn="l">
              <a:buNone/>
              <a:defRPr sz="1275" b="1">
                <a:solidFill>
                  <a:schemeClr val="accent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Milestone</a:t>
            </a:r>
            <a:endParaRPr lang="en-ID" dirty="0"/>
          </a:p>
        </p:txBody>
      </p:sp>
      <p:sp>
        <p:nvSpPr>
          <p:cNvPr id="6" name="Text Placeholder 5">
            <a:extLst>
              <a:ext uri="{FF2B5EF4-FFF2-40B4-BE49-F238E27FC236}">
                <a16:creationId xmlns:a16="http://schemas.microsoft.com/office/drawing/2014/main" xmlns="" id="{097AFAFC-46E5-14BD-8600-6EB212449658}"/>
              </a:ext>
            </a:extLst>
          </p:cNvPr>
          <p:cNvSpPr>
            <a:spLocks noGrp="1"/>
          </p:cNvSpPr>
          <p:nvPr>
            <p:ph type="body" sz="quarter" idx="52" hasCustomPrompt="1"/>
          </p:nvPr>
        </p:nvSpPr>
        <p:spPr>
          <a:xfrm>
            <a:off x="4804595" y="2372787"/>
            <a:ext cx="856323" cy="1998000"/>
          </a:xfrm>
          <a:custGeom>
            <a:avLst/>
            <a:gdLst>
              <a:gd name="connsiteX0" fmla="*/ 0 w 1141764"/>
              <a:gd name="connsiteY0" fmla="*/ 0 h 2664000"/>
              <a:gd name="connsiteX1" fmla="*/ 18000 w 1141764"/>
              <a:gd name="connsiteY1" fmla="*/ 0 h 2664000"/>
              <a:gd name="connsiteX2" fmla="*/ 18000 w 1141764"/>
              <a:gd name="connsiteY2" fmla="*/ 465762 h 2664000"/>
              <a:gd name="connsiteX3" fmla="*/ 1009831 w 1141764"/>
              <a:gd name="connsiteY3" fmla="*/ 465762 h 2664000"/>
              <a:gd name="connsiteX4" fmla="*/ 1141764 w 1141764"/>
              <a:gd name="connsiteY4" fmla="*/ 597695 h 2664000"/>
              <a:gd name="connsiteX5" fmla="*/ 1009831 w 1141764"/>
              <a:gd name="connsiteY5" fmla="*/ 729628 h 2664000"/>
              <a:gd name="connsiteX6" fmla="*/ 18000 w 1141764"/>
              <a:gd name="connsiteY6" fmla="*/ 729628 h 2664000"/>
              <a:gd name="connsiteX7" fmla="*/ 18000 w 1141764"/>
              <a:gd name="connsiteY7" fmla="*/ 2664000 h 2664000"/>
              <a:gd name="connsiteX8" fmla="*/ 0 w 1141764"/>
              <a:gd name="connsiteY8" fmla="*/ 2664000 h 26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1764" h="2664000">
                <a:moveTo>
                  <a:pt x="0" y="0"/>
                </a:moveTo>
                <a:lnTo>
                  <a:pt x="18000" y="0"/>
                </a:lnTo>
                <a:lnTo>
                  <a:pt x="18000" y="465762"/>
                </a:lnTo>
                <a:lnTo>
                  <a:pt x="1009831" y="465762"/>
                </a:lnTo>
                <a:lnTo>
                  <a:pt x="1141764" y="597695"/>
                </a:lnTo>
                <a:lnTo>
                  <a:pt x="1009831" y="729628"/>
                </a:lnTo>
                <a:lnTo>
                  <a:pt x="18000" y="729628"/>
                </a:lnTo>
                <a:lnTo>
                  <a:pt x="18000" y="2664000"/>
                </a:lnTo>
                <a:lnTo>
                  <a:pt x="0" y="2664000"/>
                </a:lnTo>
                <a:close/>
              </a:path>
            </a:pathLst>
          </a:custGeom>
          <a:solidFill>
            <a:schemeClr val="accent3"/>
          </a:solidFill>
        </p:spPr>
        <p:txBody>
          <a:bodyPr wrap="square" tIns="0" bIns="0" anchor="ctr">
            <a:noAutofit/>
          </a:bodyPr>
          <a:lstStyle>
            <a:lvl1pPr marL="0" indent="0">
              <a:buNone/>
              <a:defRPr sz="750" b="1">
                <a:solidFill>
                  <a:schemeClr val="tx1">
                    <a:alpha val="0"/>
                  </a:schemeClr>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a:t>
            </a:r>
            <a:endParaRPr lang="en-ID" dirty="0"/>
          </a:p>
        </p:txBody>
      </p:sp>
      <p:sp>
        <p:nvSpPr>
          <p:cNvPr id="63" name="Text Placeholder 29">
            <a:extLst>
              <a:ext uri="{FF2B5EF4-FFF2-40B4-BE49-F238E27FC236}">
                <a16:creationId xmlns:a16="http://schemas.microsoft.com/office/drawing/2014/main" xmlns="" id="{261031B1-B982-A042-4CFA-1D2651953B25}"/>
              </a:ext>
            </a:extLst>
          </p:cNvPr>
          <p:cNvSpPr>
            <a:spLocks noGrp="1"/>
          </p:cNvSpPr>
          <p:nvPr>
            <p:ph type="body" sz="quarter" idx="53"/>
          </p:nvPr>
        </p:nvSpPr>
        <p:spPr>
          <a:xfrm>
            <a:off x="4958212" y="3032870"/>
            <a:ext cx="1665242" cy="414824"/>
          </a:xfrm>
          <a:prstGeom prst="rect">
            <a:avLst/>
          </a:prstGeom>
        </p:spPr>
        <p:txBody>
          <a:bodyPr tIns="0" bIns="0" anchor="b">
            <a:noAutofit/>
          </a:bodyPr>
          <a:lstStyle>
            <a:lvl1pPr marL="0" indent="0" algn="l">
              <a:buNone/>
              <a:defRPr sz="1350" b="1">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64" name="Text Placeholder 29">
            <a:extLst>
              <a:ext uri="{FF2B5EF4-FFF2-40B4-BE49-F238E27FC236}">
                <a16:creationId xmlns:a16="http://schemas.microsoft.com/office/drawing/2014/main" xmlns="" id="{9A88BB22-41E4-5ACD-09E4-4157B024B08C}"/>
              </a:ext>
            </a:extLst>
          </p:cNvPr>
          <p:cNvSpPr>
            <a:spLocks noGrp="1"/>
          </p:cNvSpPr>
          <p:nvPr>
            <p:ph type="body" sz="quarter" idx="54"/>
          </p:nvPr>
        </p:nvSpPr>
        <p:spPr>
          <a:xfrm>
            <a:off x="4958212" y="3501695"/>
            <a:ext cx="1665242" cy="856206"/>
          </a:xfrm>
          <a:prstGeom prst="rect">
            <a:avLst/>
          </a:prstGeom>
        </p:spPr>
        <p:txBody>
          <a:bodyPr tIns="0" bIns="0">
            <a:noAutofit/>
          </a:bodyPr>
          <a:lstStyle>
            <a:lvl1pPr marL="0" indent="0" algn="l">
              <a:buNone/>
              <a:defRPr sz="1200" b="0">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65" name="Text Placeholder 29">
            <a:extLst>
              <a:ext uri="{FF2B5EF4-FFF2-40B4-BE49-F238E27FC236}">
                <a16:creationId xmlns:a16="http://schemas.microsoft.com/office/drawing/2014/main" xmlns="" id="{071D6C45-DAA5-4D1C-9957-40129325EB67}"/>
              </a:ext>
            </a:extLst>
          </p:cNvPr>
          <p:cNvSpPr>
            <a:spLocks noGrp="1"/>
          </p:cNvSpPr>
          <p:nvPr>
            <p:ph type="body" sz="quarter" idx="55" hasCustomPrompt="1"/>
          </p:nvPr>
        </p:nvSpPr>
        <p:spPr>
          <a:xfrm>
            <a:off x="4958212" y="2372788"/>
            <a:ext cx="1665242" cy="234554"/>
          </a:xfrm>
          <a:prstGeom prst="rect">
            <a:avLst/>
          </a:prstGeom>
        </p:spPr>
        <p:txBody>
          <a:bodyPr tIns="0" bIns="0" anchor="ctr">
            <a:noAutofit/>
          </a:bodyPr>
          <a:lstStyle>
            <a:lvl1pPr marL="0" indent="0" algn="l">
              <a:buNone/>
              <a:defRPr sz="1275" b="1">
                <a:solidFill>
                  <a:schemeClr val="accent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Milestone</a:t>
            </a:r>
            <a:endParaRPr lang="en-ID" dirty="0"/>
          </a:p>
        </p:txBody>
      </p:sp>
      <p:sp>
        <p:nvSpPr>
          <p:cNvPr id="7" name="Text Placeholder 6">
            <a:extLst>
              <a:ext uri="{FF2B5EF4-FFF2-40B4-BE49-F238E27FC236}">
                <a16:creationId xmlns:a16="http://schemas.microsoft.com/office/drawing/2014/main" xmlns="" id="{3AFD2401-AE96-0584-838A-AD350CFC2E6B}"/>
              </a:ext>
            </a:extLst>
          </p:cNvPr>
          <p:cNvSpPr>
            <a:spLocks noGrp="1"/>
          </p:cNvSpPr>
          <p:nvPr>
            <p:ph type="body" sz="quarter" idx="57" hasCustomPrompt="1"/>
          </p:nvPr>
        </p:nvSpPr>
        <p:spPr>
          <a:xfrm>
            <a:off x="6874838" y="1269424"/>
            <a:ext cx="856323" cy="1998000"/>
          </a:xfrm>
          <a:custGeom>
            <a:avLst/>
            <a:gdLst>
              <a:gd name="connsiteX0" fmla="*/ 0 w 1141764"/>
              <a:gd name="connsiteY0" fmla="*/ 0 h 2664000"/>
              <a:gd name="connsiteX1" fmla="*/ 18000 w 1141764"/>
              <a:gd name="connsiteY1" fmla="*/ 0 h 2664000"/>
              <a:gd name="connsiteX2" fmla="*/ 18000 w 1141764"/>
              <a:gd name="connsiteY2" fmla="*/ 1936913 h 2664000"/>
              <a:gd name="connsiteX3" fmla="*/ 1009831 w 1141764"/>
              <a:gd name="connsiteY3" fmla="*/ 1936913 h 2664000"/>
              <a:gd name="connsiteX4" fmla="*/ 1141764 w 1141764"/>
              <a:gd name="connsiteY4" fmla="*/ 2068846 h 2664000"/>
              <a:gd name="connsiteX5" fmla="*/ 1009831 w 1141764"/>
              <a:gd name="connsiteY5" fmla="*/ 2200779 h 2664000"/>
              <a:gd name="connsiteX6" fmla="*/ 18000 w 1141764"/>
              <a:gd name="connsiteY6" fmla="*/ 2200779 h 2664000"/>
              <a:gd name="connsiteX7" fmla="*/ 18000 w 1141764"/>
              <a:gd name="connsiteY7" fmla="*/ 2664000 h 2664000"/>
              <a:gd name="connsiteX8" fmla="*/ 0 w 1141764"/>
              <a:gd name="connsiteY8" fmla="*/ 2664000 h 26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1764" h="2664000">
                <a:moveTo>
                  <a:pt x="0" y="0"/>
                </a:moveTo>
                <a:lnTo>
                  <a:pt x="18000" y="0"/>
                </a:lnTo>
                <a:lnTo>
                  <a:pt x="18000" y="1936913"/>
                </a:lnTo>
                <a:lnTo>
                  <a:pt x="1009831" y="1936913"/>
                </a:lnTo>
                <a:lnTo>
                  <a:pt x="1141764" y="2068846"/>
                </a:lnTo>
                <a:lnTo>
                  <a:pt x="1009831" y="2200779"/>
                </a:lnTo>
                <a:lnTo>
                  <a:pt x="18000" y="2200779"/>
                </a:lnTo>
                <a:lnTo>
                  <a:pt x="18000" y="2664000"/>
                </a:lnTo>
                <a:lnTo>
                  <a:pt x="0" y="2664000"/>
                </a:lnTo>
                <a:close/>
              </a:path>
            </a:pathLst>
          </a:custGeom>
          <a:solidFill>
            <a:schemeClr val="accent3"/>
          </a:solidFill>
        </p:spPr>
        <p:txBody>
          <a:bodyPr wrap="square" tIns="0" bIns="0" anchor="ctr">
            <a:noAutofit/>
          </a:bodyPr>
          <a:lstStyle>
            <a:lvl1pPr marL="0" indent="0">
              <a:buNone/>
              <a:defRPr sz="750" b="1">
                <a:solidFill>
                  <a:schemeClr val="tx1">
                    <a:alpha val="0"/>
                  </a:schemeClr>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a:t>
            </a:r>
            <a:endParaRPr lang="en-ID" dirty="0"/>
          </a:p>
        </p:txBody>
      </p:sp>
      <p:sp>
        <p:nvSpPr>
          <p:cNvPr id="70" name="Text Placeholder 29">
            <a:extLst>
              <a:ext uri="{FF2B5EF4-FFF2-40B4-BE49-F238E27FC236}">
                <a16:creationId xmlns:a16="http://schemas.microsoft.com/office/drawing/2014/main" xmlns="" id="{32E39F6E-5616-1EC7-DA06-FA903B0B9CC4}"/>
              </a:ext>
            </a:extLst>
          </p:cNvPr>
          <p:cNvSpPr>
            <a:spLocks noGrp="1"/>
          </p:cNvSpPr>
          <p:nvPr>
            <p:ph type="body" sz="quarter" idx="60" hasCustomPrompt="1"/>
          </p:nvPr>
        </p:nvSpPr>
        <p:spPr>
          <a:xfrm>
            <a:off x="7028456" y="3032870"/>
            <a:ext cx="1665242" cy="234554"/>
          </a:xfrm>
          <a:prstGeom prst="rect">
            <a:avLst/>
          </a:prstGeom>
        </p:spPr>
        <p:txBody>
          <a:bodyPr tIns="0" bIns="0" anchor="ctr">
            <a:noAutofit/>
          </a:bodyPr>
          <a:lstStyle>
            <a:lvl1pPr marL="0" indent="0" algn="l">
              <a:buNone/>
              <a:defRPr sz="1275" b="1">
                <a:solidFill>
                  <a:schemeClr val="accent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Milestone</a:t>
            </a:r>
            <a:endParaRPr lang="en-ID" dirty="0"/>
          </a:p>
        </p:txBody>
      </p:sp>
      <p:sp>
        <p:nvSpPr>
          <p:cNvPr id="74" name="Text Placeholder 29">
            <a:extLst>
              <a:ext uri="{FF2B5EF4-FFF2-40B4-BE49-F238E27FC236}">
                <a16:creationId xmlns:a16="http://schemas.microsoft.com/office/drawing/2014/main" xmlns="" id="{9A4B37EF-352C-7F66-A0C7-B1AAC332DF0B}"/>
              </a:ext>
            </a:extLst>
          </p:cNvPr>
          <p:cNvSpPr>
            <a:spLocks noGrp="1"/>
          </p:cNvSpPr>
          <p:nvPr>
            <p:ph type="body" sz="quarter" idx="48"/>
          </p:nvPr>
        </p:nvSpPr>
        <p:spPr>
          <a:xfrm>
            <a:off x="2887968" y="1288685"/>
            <a:ext cx="1665242" cy="414824"/>
          </a:xfrm>
          <a:prstGeom prst="rect">
            <a:avLst/>
          </a:prstGeom>
        </p:spPr>
        <p:txBody>
          <a:bodyPr tIns="0" bIns="0" anchor="b">
            <a:noAutofit/>
          </a:bodyPr>
          <a:lstStyle>
            <a:lvl1pPr marL="0" indent="0" algn="l">
              <a:buNone/>
              <a:defRPr sz="1350" b="1">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75" name="Text Placeholder 29">
            <a:extLst>
              <a:ext uri="{FF2B5EF4-FFF2-40B4-BE49-F238E27FC236}">
                <a16:creationId xmlns:a16="http://schemas.microsoft.com/office/drawing/2014/main" xmlns="" id="{8AD0A0A8-C4B1-7D11-7CF8-B6C55DDAF46D}"/>
              </a:ext>
            </a:extLst>
          </p:cNvPr>
          <p:cNvSpPr>
            <a:spLocks noGrp="1"/>
          </p:cNvSpPr>
          <p:nvPr>
            <p:ph type="body" sz="quarter" idx="49"/>
          </p:nvPr>
        </p:nvSpPr>
        <p:spPr>
          <a:xfrm>
            <a:off x="2887968" y="1757510"/>
            <a:ext cx="1665242" cy="856206"/>
          </a:xfrm>
          <a:prstGeom prst="rect">
            <a:avLst/>
          </a:prstGeom>
        </p:spPr>
        <p:txBody>
          <a:bodyPr tIns="0" bIns="0">
            <a:noAutofit/>
          </a:bodyPr>
          <a:lstStyle>
            <a:lvl1pPr marL="0" indent="0" algn="l">
              <a:buNone/>
              <a:defRPr sz="1200" b="0">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76" name="Text Placeholder 29">
            <a:extLst>
              <a:ext uri="{FF2B5EF4-FFF2-40B4-BE49-F238E27FC236}">
                <a16:creationId xmlns:a16="http://schemas.microsoft.com/office/drawing/2014/main" xmlns="" id="{9F88D094-280F-4883-8661-9A0BF47D066B}"/>
              </a:ext>
            </a:extLst>
          </p:cNvPr>
          <p:cNvSpPr>
            <a:spLocks noGrp="1"/>
          </p:cNvSpPr>
          <p:nvPr>
            <p:ph type="body" sz="quarter" idx="58"/>
          </p:nvPr>
        </p:nvSpPr>
        <p:spPr>
          <a:xfrm>
            <a:off x="7028456" y="1288685"/>
            <a:ext cx="1665242" cy="414824"/>
          </a:xfrm>
          <a:prstGeom prst="rect">
            <a:avLst/>
          </a:prstGeom>
        </p:spPr>
        <p:txBody>
          <a:bodyPr tIns="0" bIns="0" anchor="b">
            <a:noAutofit/>
          </a:bodyPr>
          <a:lstStyle>
            <a:lvl1pPr marL="0" indent="0" algn="l">
              <a:buNone/>
              <a:defRPr sz="1350" b="1">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77" name="Text Placeholder 29">
            <a:extLst>
              <a:ext uri="{FF2B5EF4-FFF2-40B4-BE49-F238E27FC236}">
                <a16:creationId xmlns:a16="http://schemas.microsoft.com/office/drawing/2014/main" xmlns="" id="{A9F31ADB-E84D-0E5A-C855-7382535346A9}"/>
              </a:ext>
            </a:extLst>
          </p:cNvPr>
          <p:cNvSpPr>
            <a:spLocks noGrp="1"/>
          </p:cNvSpPr>
          <p:nvPr>
            <p:ph type="body" sz="quarter" idx="59"/>
          </p:nvPr>
        </p:nvSpPr>
        <p:spPr>
          <a:xfrm>
            <a:off x="7028456" y="1757510"/>
            <a:ext cx="1665242" cy="856206"/>
          </a:xfrm>
          <a:prstGeom prst="rect">
            <a:avLst/>
          </a:prstGeom>
        </p:spPr>
        <p:txBody>
          <a:bodyPr tIns="0" bIns="0">
            <a:noAutofit/>
          </a:bodyPr>
          <a:lstStyle>
            <a:lvl1pPr marL="0" indent="0" algn="l">
              <a:buNone/>
              <a:defRPr sz="1200" b="0">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Tree>
    <p:extLst>
      <p:ext uri="{BB962C8B-B14F-4D97-AF65-F5344CB8AC3E}">
        <p14:creationId xmlns:p14="http://schemas.microsoft.com/office/powerpoint/2010/main" val="3938040501"/>
      </p:ext>
    </p:extLst>
  </p:cSld>
  <p:clrMapOvr>
    <a:masterClrMapping/>
  </p:clrMapOvr>
  <p:extLst>
    <p:ext uri="{DCECCB84-F9BA-43D5-87BE-67443E8EF086}">
      <p15:sldGuideLst xmlns:p15="http://schemas.microsoft.com/office/powerpoint/2012/main"/>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meline I60V3">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xmlns="" id="{D990DAE1-D37F-B329-74CB-1F5E5E0D795C}"/>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2" name="Title 1">
            <a:extLst>
              <a:ext uri="{FF2B5EF4-FFF2-40B4-BE49-F238E27FC236}">
                <a16:creationId xmlns:a16="http://schemas.microsoft.com/office/drawing/2014/main" xmlns="" id="{1036477C-8D55-B4B8-85DD-DAF85A20D8C5}"/>
              </a:ext>
            </a:extLst>
          </p:cNvPr>
          <p:cNvSpPr>
            <a:spLocks noGrp="1"/>
          </p:cNvSpPr>
          <p:nvPr>
            <p:ph type="title"/>
          </p:nvPr>
        </p:nvSpPr>
        <p:spPr>
          <a:xfrm>
            <a:off x="548582" y="439579"/>
            <a:ext cx="8154887" cy="531971"/>
          </a:xfrm>
        </p:spPr>
        <p:txBody>
          <a:bodyPr anchor="t">
            <a:noAutofit/>
          </a:bodyPr>
          <a:lstStyle>
            <a:lvl1pPr>
              <a:defRPr>
                <a:solidFill>
                  <a:schemeClr val="tx1"/>
                </a:solidFill>
              </a:defRPr>
            </a:lvl1pPr>
          </a:lstStyle>
          <a:p>
            <a:r>
              <a:rPr lang="en-US" dirty="0"/>
              <a:t>Click to edit Master title style</a:t>
            </a:r>
            <a:endParaRPr lang="en-ID" dirty="0"/>
          </a:p>
        </p:txBody>
      </p:sp>
      <p:cxnSp>
        <p:nvCxnSpPr>
          <p:cNvPr id="16" name="Straight Connector 15">
            <a:extLst>
              <a:ext uri="{FF2B5EF4-FFF2-40B4-BE49-F238E27FC236}">
                <a16:creationId xmlns:a16="http://schemas.microsoft.com/office/drawing/2014/main" xmlns="" id="{0657BBCF-CA9E-FB2C-CA76-82D2795FF965}"/>
              </a:ext>
            </a:extLst>
          </p:cNvPr>
          <p:cNvCxnSpPr>
            <a:cxnSpLocks/>
          </p:cNvCxnSpPr>
          <p:nvPr userDrawn="1"/>
        </p:nvCxnSpPr>
        <p:spPr>
          <a:xfrm>
            <a:off x="440531" y="439267"/>
            <a:ext cx="0" cy="532283"/>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xmlns="" id="{DF3E35AF-2434-732B-7077-725C8432F6CD}"/>
              </a:ext>
            </a:extLst>
          </p:cNvPr>
          <p:cNvSpPr/>
          <p:nvPr userDrawn="1"/>
        </p:nvSpPr>
        <p:spPr>
          <a:xfrm rot="5400000">
            <a:off x="4752948" y="-1522838"/>
            <a:ext cx="88106" cy="8694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dirty="0">
              <a:solidFill>
                <a:schemeClr val="tx1"/>
              </a:solidFill>
            </a:endParaRPr>
          </a:p>
        </p:txBody>
      </p:sp>
      <p:sp>
        <p:nvSpPr>
          <p:cNvPr id="4" name="Text Placeholder 3">
            <a:extLst>
              <a:ext uri="{FF2B5EF4-FFF2-40B4-BE49-F238E27FC236}">
                <a16:creationId xmlns:a16="http://schemas.microsoft.com/office/drawing/2014/main" xmlns="" id="{CE975C31-219D-A02E-F222-1A57035DB6D1}"/>
              </a:ext>
            </a:extLst>
          </p:cNvPr>
          <p:cNvSpPr>
            <a:spLocks noGrp="1"/>
          </p:cNvSpPr>
          <p:nvPr>
            <p:ph type="body" sz="quarter" idx="41" hasCustomPrompt="1"/>
          </p:nvPr>
        </p:nvSpPr>
        <p:spPr>
          <a:xfrm>
            <a:off x="664106" y="2372787"/>
            <a:ext cx="856323" cy="1998000"/>
          </a:xfrm>
          <a:custGeom>
            <a:avLst/>
            <a:gdLst>
              <a:gd name="connsiteX0" fmla="*/ 0 w 1141764"/>
              <a:gd name="connsiteY0" fmla="*/ 0 h 2664000"/>
              <a:gd name="connsiteX1" fmla="*/ 18000 w 1141764"/>
              <a:gd name="connsiteY1" fmla="*/ 0 h 2664000"/>
              <a:gd name="connsiteX2" fmla="*/ 18000 w 1141764"/>
              <a:gd name="connsiteY2" fmla="*/ 465762 h 2664000"/>
              <a:gd name="connsiteX3" fmla="*/ 1009831 w 1141764"/>
              <a:gd name="connsiteY3" fmla="*/ 465762 h 2664000"/>
              <a:gd name="connsiteX4" fmla="*/ 1141764 w 1141764"/>
              <a:gd name="connsiteY4" fmla="*/ 597695 h 2664000"/>
              <a:gd name="connsiteX5" fmla="*/ 1009831 w 1141764"/>
              <a:gd name="connsiteY5" fmla="*/ 729628 h 2664000"/>
              <a:gd name="connsiteX6" fmla="*/ 18000 w 1141764"/>
              <a:gd name="connsiteY6" fmla="*/ 729628 h 2664000"/>
              <a:gd name="connsiteX7" fmla="*/ 18000 w 1141764"/>
              <a:gd name="connsiteY7" fmla="*/ 2664000 h 2664000"/>
              <a:gd name="connsiteX8" fmla="*/ 0 w 1141764"/>
              <a:gd name="connsiteY8" fmla="*/ 2664000 h 26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1764" h="2664000">
                <a:moveTo>
                  <a:pt x="0" y="0"/>
                </a:moveTo>
                <a:lnTo>
                  <a:pt x="18000" y="0"/>
                </a:lnTo>
                <a:lnTo>
                  <a:pt x="18000" y="465762"/>
                </a:lnTo>
                <a:lnTo>
                  <a:pt x="1009831" y="465762"/>
                </a:lnTo>
                <a:lnTo>
                  <a:pt x="1141764" y="597695"/>
                </a:lnTo>
                <a:lnTo>
                  <a:pt x="1009831" y="729628"/>
                </a:lnTo>
                <a:lnTo>
                  <a:pt x="18000" y="729628"/>
                </a:lnTo>
                <a:lnTo>
                  <a:pt x="18000" y="2664000"/>
                </a:lnTo>
                <a:lnTo>
                  <a:pt x="0" y="2664000"/>
                </a:lnTo>
                <a:close/>
              </a:path>
            </a:pathLst>
          </a:custGeom>
          <a:solidFill>
            <a:schemeClr val="accent3"/>
          </a:solidFill>
        </p:spPr>
        <p:txBody>
          <a:bodyPr wrap="square" tIns="0" bIns="0" anchor="ctr">
            <a:noAutofit/>
          </a:bodyPr>
          <a:lstStyle>
            <a:lvl1pPr marL="0" indent="0">
              <a:buNone/>
              <a:defRPr sz="750" b="1">
                <a:solidFill>
                  <a:schemeClr val="tx1">
                    <a:alpha val="0"/>
                  </a:schemeClr>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a:t>
            </a:r>
            <a:endParaRPr lang="en-ID" dirty="0"/>
          </a:p>
        </p:txBody>
      </p:sp>
      <p:sp>
        <p:nvSpPr>
          <p:cNvPr id="37" name="Text Placeholder 29">
            <a:extLst>
              <a:ext uri="{FF2B5EF4-FFF2-40B4-BE49-F238E27FC236}">
                <a16:creationId xmlns:a16="http://schemas.microsoft.com/office/drawing/2014/main" xmlns="" id="{7014ED8C-D9A2-3233-BF99-B959865B48B9}"/>
              </a:ext>
            </a:extLst>
          </p:cNvPr>
          <p:cNvSpPr>
            <a:spLocks noGrp="1"/>
          </p:cNvSpPr>
          <p:nvPr>
            <p:ph type="body" sz="quarter" idx="43"/>
          </p:nvPr>
        </p:nvSpPr>
        <p:spPr>
          <a:xfrm>
            <a:off x="817723" y="3032870"/>
            <a:ext cx="1319687" cy="414824"/>
          </a:xfrm>
          <a:prstGeom prst="rect">
            <a:avLst/>
          </a:prstGeom>
        </p:spPr>
        <p:txBody>
          <a:bodyPr tIns="0" bIns="0" anchor="b">
            <a:noAutofit/>
          </a:bodyPr>
          <a:lstStyle>
            <a:lvl1pPr marL="0" indent="0" algn="l">
              <a:buNone/>
              <a:defRPr sz="1050" b="1">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38" name="Text Placeholder 29">
            <a:extLst>
              <a:ext uri="{FF2B5EF4-FFF2-40B4-BE49-F238E27FC236}">
                <a16:creationId xmlns:a16="http://schemas.microsoft.com/office/drawing/2014/main" xmlns="" id="{27A02D2A-8972-F536-0B27-7D6428470586}"/>
              </a:ext>
            </a:extLst>
          </p:cNvPr>
          <p:cNvSpPr>
            <a:spLocks noGrp="1"/>
          </p:cNvSpPr>
          <p:nvPr>
            <p:ph type="body" sz="quarter" idx="44"/>
          </p:nvPr>
        </p:nvSpPr>
        <p:spPr>
          <a:xfrm>
            <a:off x="817723" y="3501695"/>
            <a:ext cx="1319687" cy="856206"/>
          </a:xfrm>
          <a:prstGeom prst="rect">
            <a:avLst/>
          </a:prstGeom>
        </p:spPr>
        <p:txBody>
          <a:bodyPr tIns="0" bIns="0">
            <a:noAutofit/>
          </a:bodyPr>
          <a:lstStyle>
            <a:lvl1pPr marL="0" indent="0" algn="l">
              <a:buNone/>
              <a:defRPr sz="900" b="0">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40" name="Text Placeholder 29">
            <a:extLst>
              <a:ext uri="{FF2B5EF4-FFF2-40B4-BE49-F238E27FC236}">
                <a16:creationId xmlns:a16="http://schemas.microsoft.com/office/drawing/2014/main" xmlns="" id="{5C686B82-2E00-D61D-3AA1-3461944BF439}"/>
              </a:ext>
            </a:extLst>
          </p:cNvPr>
          <p:cNvSpPr>
            <a:spLocks noGrp="1"/>
          </p:cNvSpPr>
          <p:nvPr>
            <p:ph type="body" sz="quarter" idx="45" hasCustomPrompt="1"/>
          </p:nvPr>
        </p:nvSpPr>
        <p:spPr>
          <a:xfrm>
            <a:off x="817723" y="2372788"/>
            <a:ext cx="1319687" cy="234554"/>
          </a:xfrm>
          <a:prstGeom prst="rect">
            <a:avLst/>
          </a:prstGeom>
        </p:spPr>
        <p:txBody>
          <a:bodyPr tIns="0" bIns="0" anchor="ctr">
            <a:noAutofit/>
          </a:bodyPr>
          <a:lstStyle>
            <a:lvl1pPr marL="0" indent="0" algn="l">
              <a:buNone/>
              <a:defRPr sz="975" b="1">
                <a:solidFill>
                  <a:schemeClr val="accent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Milestone</a:t>
            </a:r>
            <a:endParaRPr lang="en-ID" dirty="0"/>
          </a:p>
        </p:txBody>
      </p:sp>
      <p:sp>
        <p:nvSpPr>
          <p:cNvPr id="5" name="Text Placeholder 4">
            <a:extLst>
              <a:ext uri="{FF2B5EF4-FFF2-40B4-BE49-F238E27FC236}">
                <a16:creationId xmlns:a16="http://schemas.microsoft.com/office/drawing/2014/main" xmlns="" id="{A47A0D47-05C2-9BC0-F59C-51D49B0F64E1}"/>
              </a:ext>
            </a:extLst>
          </p:cNvPr>
          <p:cNvSpPr>
            <a:spLocks noGrp="1"/>
          </p:cNvSpPr>
          <p:nvPr>
            <p:ph type="body" sz="quarter" idx="47" hasCustomPrompt="1"/>
          </p:nvPr>
        </p:nvSpPr>
        <p:spPr>
          <a:xfrm>
            <a:off x="2305561" y="1274394"/>
            <a:ext cx="856323" cy="1998000"/>
          </a:xfrm>
          <a:custGeom>
            <a:avLst/>
            <a:gdLst>
              <a:gd name="connsiteX0" fmla="*/ 0 w 1141764"/>
              <a:gd name="connsiteY0" fmla="*/ 0 h 2664000"/>
              <a:gd name="connsiteX1" fmla="*/ 18000 w 1141764"/>
              <a:gd name="connsiteY1" fmla="*/ 0 h 2664000"/>
              <a:gd name="connsiteX2" fmla="*/ 18000 w 1141764"/>
              <a:gd name="connsiteY2" fmla="*/ 1930286 h 2664000"/>
              <a:gd name="connsiteX3" fmla="*/ 1009831 w 1141764"/>
              <a:gd name="connsiteY3" fmla="*/ 1930286 h 2664000"/>
              <a:gd name="connsiteX4" fmla="*/ 1141764 w 1141764"/>
              <a:gd name="connsiteY4" fmla="*/ 2062219 h 2664000"/>
              <a:gd name="connsiteX5" fmla="*/ 1009831 w 1141764"/>
              <a:gd name="connsiteY5" fmla="*/ 2194152 h 2664000"/>
              <a:gd name="connsiteX6" fmla="*/ 18000 w 1141764"/>
              <a:gd name="connsiteY6" fmla="*/ 2194152 h 2664000"/>
              <a:gd name="connsiteX7" fmla="*/ 18000 w 1141764"/>
              <a:gd name="connsiteY7" fmla="*/ 2664000 h 2664000"/>
              <a:gd name="connsiteX8" fmla="*/ 0 w 1141764"/>
              <a:gd name="connsiteY8" fmla="*/ 2664000 h 26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1764" h="2664000">
                <a:moveTo>
                  <a:pt x="0" y="0"/>
                </a:moveTo>
                <a:lnTo>
                  <a:pt x="18000" y="0"/>
                </a:lnTo>
                <a:lnTo>
                  <a:pt x="18000" y="1930286"/>
                </a:lnTo>
                <a:lnTo>
                  <a:pt x="1009831" y="1930286"/>
                </a:lnTo>
                <a:lnTo>
                  <a:pt x="1141764" y="2062219"/>
                </a:lnTo>
                <a:lnTo>
                  <a:pt x="1009831" y="2194152"/>
                </a:lnTo>
                <a:lnTo>
                  <a:pt x="18000" y="2194152"/>
                </a:lnTo>
                <a:lnTo>
                  <a:pt x="18000" y="2664000"/>
                </a:lnTo>
                <a:lnTo>
                  <a:pt x="0" y="2664000"/>
                </a:lnTo>
                <a:close/>
              </a:path>
            </a:pathLst>
          </a:custGeom>
          <a:solidFill>
            <a:schemeClr val="accent3"/>
          </a:solidFill>
        </p:spPr>
        <p:txBody>
          <a:bodyPr wrap="square" tIns="0" bIns="0" anchor="ctr">
            <a:noAutofit/>
          </a:bodyPr>
          <a:lstStyle>
            <a:lvl1pPr marL="0" indent="0">
              <a:buNone/>
              <a:defRPr sz="750" b="1">
                <a:solidFill>
                  <a:schemeClr val="tx1">
                    <a:alpha val="0"/>
                  </a:schemeClr>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a:t>
            </a:r>
            <a:endParaRPr lang="en-ID" dirty="0"/>
          </a:p>
        </p:txBody>
      </p:sp>
      <p:sp>
        <p:nvSpPr>
          <p:cNvPr id="163" name="Text Placeholder 29">
            <a:extLst>
              <a:ext uri="{FF2B5EF4-FFF2-40B4-BE49-F238E27FC236}">
                <a16:creationId xmlns:a16="http://schemas.microsoft.com/office/drawing/2014/main" xmlns="" id="{C5DD8546-7846-83DD-C69C-139A5A7F21FE}"/>
              </a:ext>
            </a:extLst>
          </p:cNvPr>
          <p:cNvSpPr>
            <a:spLocks noGrp="1"/>
          </p:cNvSpPr>
          <p:nvPr>
            <p:ph type="body" sz="quarter" idx="48"/>
          </p:nvPr>
        </p:nvSpPr>
        <p:spPr>
          <a:xfrm>
            <a:off x="2459178" y="1288999"/>
            <a:ext cx="1319687" cy="414824"/>
          </a:xfrm>
          <a:prstGeom prst="rect">
            <a:avLst/>
          </a:prstGeom>
        </p:spPr>
        <p:txBody>
          <a:bodyPr tIns="0" bIns="0" anchor="b">
            <a:noAutofit/>
          </a:bodyPr>
          <a:lstStyle>
            <a:lvl1pPr marL="0" indent="0" algn="l">
              <a:buNone/>
              <a:defRPr sz="1050" b="1">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164" name="Text Placeholder 29">
            <a:extLst>
              <a:ext uri="{FF2B5EF4-FFF2-40B4-BE49-F238E27FC236}">
                <a16:creationId xmlns:a16="http://schemas.microsoft.com/office/drawing/2014/main" xmlns="" id="{F16E4A49-2C01-191F-8326-F61D104B88EC}"/>
              </a:ext>
            </a:extLst>
          </p:cNvPr>
          <p:cNvSpPr>
            <a:spLocks noGrp="1"/>
          </p:cNvSpPr>
          <p:nvPr>
            <p:ph type="body" sz="quarter" idx="49"/>
          </p:nvPr>
        </p:nvSpPr>
        <p:spPr>
          <a:xfrm>
            <a:off x="2459178" y="1757824"/>
            <a:ext cx="1319687" cy="856206"/>
          </a:xfrm>
          <a:prstGeom prst="rect">
            <a:avLst/>
          </a:prstGeom>
        </p:spPr>
        <p:txBody>
          <a:bodyPr tIns="0" bIns="0">
            <a:noAutofit/>
          </a:bodyPr>
          <a:lstStyle>
            <a:lvl1pPr marL="0" indent="0" algn="l">
              <a:buNone/>
              <a:defRPr sz="900" b="0">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165" name="Text Placeholder 29">
            <a:extLst>
              <a:ext uri="{FF2B5EF4-FFF2-40B4-BE49-F238E27FC236}">
                <a16:creationId xmlns:a16="http://schemas.microsoft.com/office/drawing/2014/main" xmlns="" id="{B5F67B93-A329-BE6A-41F1-59E419F2B5B9}"/>
              </a:ext>
            </a:extLst>
          </p:cNvPr>
          <p:cNvSpPr>
            <a:spLocks noGrp="1"/>
          </p:cNvSpPr>
          <p:nvPr>
            <p:ph type="body" sz="quarter" idx="50" hasCustomPrompt="1"/>
          </p:nvPr>
        </p:nvSpPr>
        <p:spPr>
          <a:xfrm>
            <a:off x="2459178" y="3032007"/>
            <a:ext cx="1319687" cy="234554"/>
          </a:xfrm>
          <a:prstGeom prst="rect">
            <a:avLst/>
          </a:prstGeom>
        </p:spPr>
        <p:txBody>
          <a:bodyPr tIns="0" bIns="0" anchor="ctr">
            <a:noAutofit/>
          </a:bodyPr>
          <a:lstStyle>
            <a:lvl1pPr marL="0" indent="0" algn="l">
              <a:buNone/>
              <a:defRPr sz="975" b="1">
                <a:solidFill>
                  <a:schemeClr val="accent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Milestone</a:t>
            </a:r>
            <a:endParaRPr lang="en-ID" dirty="0"/>
          </a:p>
        </p:txBody>
      </p:sp>
      <p:sp>
        <p:nvSpPr>
          <p:cNvPr id="6" name="Text Placeholder 5">
            <a:extLst>
              <a:ext uri="{FF2B5EF4-FFF2-40B4-BE49-F238E27FC236}">
                <a16:creationId xmlns:a16="http://schemas.microsoft.com/office/drawing/2014/main" xmlns="" id="{D126093C-560C-352B-BFD7-C3CC93BC36D7}"/>
              </a:ext>
            </a:extLst>
          </p:cNvPr>
          <p:cNvSpPr>
            <a:spLocks noGrp="1"/>
          </p:cNvSpPr>
          <p:nvPr>
            <p:ph type="body" sz="quarter" idx="52" hasCustomPrompt="1"/>
          </p:nvPr>
        </p:nvSpPr>
        <p:spPr>
          <a:xfrm>
            <a:off x="3947016" y="2372787"/>
            <a:ext cx="856323" cy="1998000"/>
          </a:xfrm>
          <a:custGeom>
            <a:avLst/>
            <a:gdLst>
              <a:gd name="connsiteX0" fmla="*/ 0 w 1141764"/>
              <a:gd name="connsiteY0" fmla="*/ 0 h 2664000"/>
              <a:gd name="connsiteX1" fmla="*/ 18000 w 1141764"/>
              <a:gd name="connsiteY1" fmla="*/ 0 h 2664000"/>
              <a:gd name="connsiteX2" fmla="*/ 18000 w 1141764"/>
              <a:gd name="connsiteY2" fmla="*/ 465762 h 2664000"/>
              <a:gd name="connsiteX3" fmla="*/ 1009831 w 1141764"/>
              <a:gd name="connsiteY3" fmla="*/ 465762 h 2664000"/>
              <a:gd name="connsiteX4" fmla="*/ 1141764 w 1141764"/>
              <a:gd name="connsiteY4" fmla="*/ 597695 h 2664000"/>
              <a:gd name="connsiteX5" fmla="*/ 1009831 w 1141764"/>
              <a:gd name="connsiteY5" fmla="*/ 729628 h 2664000"/>
              <a:gd name="connsiteX6" fmla="*/ 18000 w 1141764"/>
              <a:gd name="connsiteY6" fmla="*/ 729628 h 2664000"/>
              <a:gd name="connsiteX7" fmla="*/ 18000 w 1141764"/>
              <a:gd name="connsiteY7" fmla="*/ 2664000 h 2664000"/>
              <a:gd name="connsiteX8" fmla="*/ 0 w 1141764"/>
              <a:gd name="connsiteY8" fmla="*/ 2664000 h 26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1764" h="2664000">
                <a:moveTo>
                  <a:pt x="0" y="0"/>
                </a:moveTo>
                <a:lnTo>
                  <a:pt x="18000" y="0"/>
                </a:lnTo>
                <a:lnTo>
                  <a:pt x="18000" y="465762"/>
                </a:lnTo>
                <a:lnTo>
                  <a:pt x="1009831" y="465762"/>
                </a:lnTo>
                <a:lnTo>
                  <a:pt x="1141764" y="597695"/>
                </a:lnTo>
                <a:lnTo>
                  <a:pt x="1009831" y="729628"/>
                </a:lnTo>
                <a:lnTo>
                  <a:pt x="18000" y="729628"/>
                </a:lnTo>
                <a:lnTo>
                  <a:pt x="18000" y="2664000"/>
                </a:lnTo>
                <a:lnTo>
                  <a:pt x="0" y="2664000"/>
                </a:lnTo>
                <a:close/>
              </a:path>
            </a:pathLst>
          </a:custGeom>
          <a:solidFill>
            <a:schemeClr val="accent3"/>
          </a:solidFill>
        </p:spPr>
        <p:txBody>
          <a:bodyPr wrap="square" tIns="0" bIns="0" anchor="ctr">
            <a:noAutofit/>
          </a:bodyPr>
          <a:lstStyle>
            <a:lvl1pPr marL="0" indent="0">
              <a:buNone/>
              <a:defRPr sz="750" b="1">
                <a:solidFill>
                  <a:schemeClr val="tx1">
                    <a:alpha val="0"/>
                  </a:schemeClr>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a:t>
            </a:r>
            <a:endParaRPr lang="en-ID" dirty="0"/>
          </a:p>
        </p:txBody>
      </p:sp>
      <p:sp>
        <p:nvSpPr>
          <p:cNvPr id="168" name="Text Placeholder 29">
            <a:extLst>
              <a:ext uri="{FF2B5EF4-FFF2-40B4-BE49-F238E27FC236}">
                <a16:creationId xmlns:a16="http://schemas.microsoft.com/office/drawing/2014/main" xmlns="" id="{48A5C6E0-43E1-EBAC-3627-302E662E8650}"/>
              </a:ext>
            </a:extLst>
          </p:cNvPr>
          <p:cNvSpPr>
            <a:spLocks noGrp="1"/>
          </p:cNvSpPr>
          <p:nvPr>
            <p:ph type="body" sz="quarter" idx="53"/>
          </p:nvPr>
        </p:nvSpPr>
        <p:spPr>
          <a:xfrm>
            <a:off x="4100634" y="3032870"/>
            <a:ext cx="1319687" cy="414824"/>
          </a:xfrm>
          <a:prstGeom prst="rect">
            <a:avLst/>
          </a:prstGeom>
        </p:spPr>
        <p:txBody>
          <a:bodyPr tIns="0" bIns="0" anchor="b">
            <a:noAutofit/>
          </a:bodyPr>
          <a:lstStyle>
            <a:lvl1pPr marL="0" indent="0" algn="l">
              <a:buNone/>
              <a:defRPr sz="1050" b="1">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169" name="Text Placeholder 29">
            <a:extLst>
              <a:ext uri="{FF2B5EF4-FFF2-40B4-BE49-F238E27FC236}">
                <a16:creationId xmlns:a16="http://schemas.microsoft.com/office/drawing/2014/main" xmlns="" id="{92ADEB34-3562-FF59-B5E4-127C5221B69D}"/>
              </a:ext>
            </a:extLst>
          </p:cNvPr>
          <p:cNvSpPr>
            <a:spLocks noGrp="1"/>
          </p:cNvSpPr>
          <p:nvPr>
            <p:ph type="body" sz="quarter" idx="54"/>
          </p:nvPr>
        </p:nvSpPr>
        <p:spPr>
          <a:xfrm>
            <a:off x="4100634" y="3501695"/>
            <a:ext cx="1319687" cy="856206"/>
          </a:xfrm>
          <a:prstGeom prst="rect">
            <a:avLst/>
          </a:prstGeom>
        </p:spPr>
        <p:txBody>
          <a:bodyPr tIns="0" bIns="0">
            <a:noAutofit/>
          </a:bodyPr>
          <a:lstStyle>
            <a:lvl1pPr marL="0" indent="0" algn="l">
              <a:buNone/>
              <a:defRPr sz="900" b="0">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170" name="Text Placeholder 29">
            <a:extLst>
              <a:ext uri="{FF2B5EF4-FFF2-40B4-BE49-F238E27FC236}">
                <a16:creationId xmlns:a16="http://schemas.microsoft.com/office/drawing/2014/main" xmlns="" id="{AEB128F4-BE54-8A4E-8B71-C822615400B1}"/>
              </a:ext>
            </a:extLst>
          </p:cNvPr>
          <p:cNvSpPr>
            <a:spLocks noGrp="1"/>
          </p:cNvSpPr>
          <p:nvPr>
            <p:ph type="body" sz="quarter" idx="55" hasCustomPrompt="1"/>
          </p:nvPr>
        </p:nvSpPr>
        <p:spPr>
          <a:xfrm>
            <a:off x="4100634" y="2372788"/>
            <a:ext cx="1319687" cy="234554"/>
          </a:xfrm>
          <a:prstGeom prst="rect">
            <a:avLst/>
          </a:prstGeom>
        </p:spPr>
        <p:txBody>
          <a:bodyPr tIns="0" bIns="0" anchor="ctr">
            <a:noAutofit/>
          </a:bodyPr>
          <a:lstStyle>
            <a:lvl1pPr marL="0" indent="0" algn="l">
              <a:buNone/>
              <a:defRPr sz="975" b="1">
                <a:solidFill>
                  <a:schemeClr val="accent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Milestone</a:t>
            </a:r>
            <a:endParaRPr lang="en-ID" dirty="0"/>
          </a:p>
        </p:txBody>
      </p:sp>
      <p:sp>
        <p:nvSpPr>
          <p:cNvPr id="7" name="Text Placeholder 6">
            <a:extLst>
              <a:ext uri="{FF2B5EF4-FFF2-40B4-BE49-F238E27FC236}">
                <a16:creationId xmlns:a16="http://schemas.microsoft.com/office/drawing/2014/main" xmlns="" id="{4529A5CA-6490-C09D-8035-8669A156943B}"/>
              </a:ext>
            </a:extLst>
          </p:cNvPr>
          <p:cNvSpPr>
            <a:spLocks noGrp="1"/>
          </p:cNvSpPr>
          <p:nvPr>
            <p:ph type="body" sz="quarter" idx="57" hasCustomPrompt="1"/>
          </p:nvPr>
        </p:nvSpPr>
        <p:spPr>
          <a:xfrm>
            <a:off x="5588471" y="1274394"/>
            <a:ext cx="856323" cy="1998000"/>
          </a:xfrm>
          <a:custGeom>
            <a:avLst/>
            <a:gdLst>
              <a:gd name="connsiteX0" fmla="*/ 0 w 1141764"/>
              <a:gd name="connsiteY0" fmla="*/ 0 h 2664000"/>
              <a:gd name="connsiteX1" fmla="*/ 18000 w 1141764"/>
              <a:gd name="connsiteY1" fmla="*/ 0 h 2664000"/>
              <a:gd name="connsiteX2" fmla="*/ 18000 w 1141764"/>
              <a:gd name="connsiteY2" fmla="*/ 1930286 h 2664000"/>
              <a:gd name="connsiteX3" fmla="*/ 1009831 w 1141764"/>
              <a:gd name="connsiteY3" fmla="*/ 1930286 h 2664000"/>
              <a:gd name="connsiteX4" fmla="*/ 1141764 w 1141764"/>
              <a:gd name="connsiteY4" fmla="*/ 2062219 h 2664000"/>
              <a:gd name="connsiteX5" fmla="*/ 1009831 w 1141764"/>
              <a:gd name="connsiteY5" fmla="*/ 2194152 h 2664000"/>
              <a:gd name="connsiteX6" fmla="*/ 18000 w 1141764"/>
              <a:gd name="connsiteY6" fmla="*/ 2194152 h 2664000"/>
              <a:gd name="connsiteX7" fmla="*/ 18000 w 1141764"/>
              <a:gd name="connsiteY7" fmla="*/ 2664000 h 2664000"/>
              <a:gd name="connsiteX8" fmla="*/ 0 w 1141764"/>
              <a:gd name="connsiteY8" fmla="*/ 2664000 h 26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1764" h="2664000">
                <a:moveTo>
                  <a:pt x="0" y="0"/>
                </a:moveTo>
                <a:lnTo>
                  <a:pt x="18000" y="0"/>
                </a:lnTo>
                <a:lnTo>
                  <a:pt x="18000" y="1930286"/>
                </a:lnTo>
                <a:lnTo>
                  <a:pt x="1009831" y="1930286"/>
                </a:lnTo>
                <a:lnTo>
                  <a:pt x="1141764" y="2062219"/>
                </a:lnTo>
                <a:lnTo>
                  <a:pt x="1009831" y="2194152"/>
                </a:lnTo>
                <a:lnTo>
                  <a:pt x="18000" y="2194152"/>
                </a:lnTo>
                <a:lnTo>
                  <a:pt x="18000" y="2664000"/>
                </a:lnTo>
                <a:lnTo>
                  <a:pt x="0" y="2664000"/>
                </a:lnTo>
                <a:close/>
              </a:path>
            </a:pathLst>
          </a:custGeom>
          <a:solidFill>
            <a:schemeClr val="accent3"/>
          </a:solidFill>
        </p:spPr>
        <p:txBody>
          <a:bodyPr wrap="square" tIns="0" bIns="0" anchor="ctr">
            <a:noAutofit/>
          </a:bodyPr>
          <a:lstStyle>
            <a:lvl1pPr marL="0" indent="0">
              <a:buNone/>
              <a:defRPr sz="750" b="1">
                <a:solidFill>
                  <a:schemeClr val="tx1">
                    <a:alpha val="0"/>
                  </a:schemeClr>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a:t>
            </a:r>
            <a:endParaRPr lang="en-ID" dirty="0"/>
          </a:p>
        </p:txBody>
      </p:sp>
      <p:sp>
        <p:nvSpPr>
          <p:cNvPr id="173" name="Text Placeholder 29">
            <a:extLst>
              <a:ext uri="{FF2B5EF4-FFF2-40B4-BE49-F238E27FC236}">
                <a16:creationId xmlns:a16="http://schemas.microsoft.com/office/drawing/2014/main" xmlns="" id="{F761310B-EE7F-0F87-C86E-E6D63D440E48}"/>
              </a:ext>
            </a:extLst>
          </p:cNvPr>
          <p:cNvSpPr>
            <a:spLocks noGrp="1"/>
          </p:cNvSpPr>
          <p:nvPr>
            <p:ph type="body" sz="quarter" idx="58"/>
          </p:nvPr>
        </p:nvSpPr>
        <p:spPr>
          <a:xfrm>
            <a:off x="5742089" y="1288999"/>
            <a:ext cx="1319687" cy="414824"/>
          </a:xfrm>
          <a:prstGeom prst="rect">
            <a:avLst/>
          </a:prstGeom>
        </p:spPr>
        <p:txBody>
          <a:bodyPr tIns="0" bIns="0" anchor="b">
            <a:noAutofit/>
          </a:bodyPr>
          <a:lstStyle>
            <a:lvl1pPr marL="0" indent="0" algn="l">
              <a:buNone/>
              <a:defRPr sz="1050" b="1">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174" name="Text Placeholder 29">
            <a:extLst>
              <a:ext uri="{FF2B5EF4-FFF2-40B4-BE49-F238E27FC236}">
                <a16:creationId xmlns:a16="http://schemas.microsoft.com/office/drawing/2014/main" xmlns="" id="{22D679C5-9724-078D-4FB9-33695B27C36A}"/>
              </a:ext>
            </a:extLst>
          </p:cNvPr>
          <p:cNvSpPr>
            <a:spLocks noGrp="1"/>
          </p:cNvSpPr>
          <p:nvPr>
            <p:ph type="body" sz="quarter" idx="59"/>
          </p:nvPr>
        </p:nvSpPr>
        <p:spPr>
          <a:xfrm>
            <a:off x="5742089" y="1757824"/>
            <a:ext cx="1319687" cy="856206"/>
          </a:xfrm>
          <a:prstGeom prst="rect">
            <a:avLst/>
          </a:prstGeom>
        </p:spPr>
        <p:txBody>
          <a:bodyPr tIns="0" bIns="0">
            <a:noAutofit/>
          </a:bodyPr>
          <a:lstStyle>
            <a:lvl1pPr marL="0" indent="0" algn="l">
              <a:buNone/>
              <a:defRPr sz="900" b="0">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175" name="Text Placeholder 29">
            <a:extLst>
              <a:ext uri="{FF2B5EF4-FFF2-40B4-BE49-F238E27FC236}">
                <a16:creationId xmlns:a16="http://schemas.microsoft.com/office/drawing/2014/main" xmlns="" id="{6B7B7D1C-51CE-D9FF-4225-896F49CA329F}"/>
              </a:ext>
            </a:extLst>
          </p:cNvPr>
          <p:cNvSpPr>
            <a:spLocks noGrp="1"/>
          </p:cNvSpPr>
          <p:nvPr>
            <p:ph type="body" sz="quarter" idx="60" hasCustomPrompt="1"/>
          </p:nvPr>
        </p:nvSpPr>
        <p:spPr>
          <a:xfrm>
            <a:off x="5742089" y="3032007"/>
            <a:ext cx="1319687" cy="234554"/>
          </a:xfrm>
          <a:prstGeom prst="rect">
            <a:avLst/>
          </a:prstGeom>
        </p:spPr>
        <p:txBody>
          <a:bodyPr tIns="0" bIns="0" anchor="ctr">
            <a:noAutofit/>
          </a:bodyPr>
          <a:lstStyle>
            <a:lvl1pPr marL="0" indent="0" algn="l">
              <a:buNone/>
              <a:defRPr sz="975" b="1">
                <a:solidFill>
                  <a:schemeClr val="accent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Milestone</a:t>
            </a:r>
            <a:endParaRPr lang="en-ID" dirty="0"/>
          </a:p>
        </p:txBody>
      </p:sp>
      <p:sp>
        <p:nvSpPr>
          <p:cNvPr id="9" name="Text Placeholder 8">
            <a:extLst>
              <a:ext uri="{FF2B5EF4-FFF2-40B4-BE49-F238E27FC236}">
                <a16:creationId xmlns:a16="http://schemas.microsoft.com/office/drawing/2014/main" xmlns="" id="{7D41E683-1A91-BE24-5ADB-99D8017A12D9}"/>
              </a:ext>
            </a:extLst>
          </p:cNvPr>
          <p:cNvSpPr>
            <a:spLocks noGrp="1"/>
          </p:cNvSpPr>
          <p:nvPr>
            <p:ph type="body" sz="quarter" idx="62" hasCustomPrompt="1"/>
          </p:nvPr>
        </p:nvSpPr>
        <p:spPr>
          <a:xfrm>
            <a:off x="7229927" y="2372787"/>
            <a:ext cx="856323" cy="1998000"/>
          </a:xfrm>
          <a:custGeom>
            <a:avLst/>
            <a:gdLst>
              <a:gd name="connsiteX0" fmla="*/ 0 w 1141764"/>
              <a:gd name="connsiteY0" fmla="*/ 0 h 2664000"/>
              <a:gd name="connsiteX1" fmla="*/ 18000 w 1141764"/>
              <a:gd name="connsiteY1" fmla="*/ 0 h 2664000"/>
              <a:gd name="connsiteX2" fmla="*/ 18000 w 1141764"/>
              <a:gd name="connsiteY2" fmla="*/ 465762 h 2664000"/>
              <a:gd name="connsiteX3" fmla="*/ 1009831 w 1141764"/>
              <a:gd name="connsiteY3" fmla="*/ 465762 h 2664000"/>
              <a:gd name="connsiteX4" fmla="*/ 1141764 w 1141764"/>
              <a:gd name="connsiteY4" fmla="*/ 597695 h 2664000"/>
              <a:gd name="connsiteX5" fmla="*/ 1009831 w 1141764"/>
              <a:gd name="connsiteY5" fmla="*/ 729628 h 2664000"/>
              <a:gd name="connsiteX6" fmla="*/ 18000 w 1141764"/>
              <a:gd name="connsiteY6" fmla="*/ 729628 h 2664000"/>
              <a:gd name="connsiteX7" fmla="*/ 18000 w 1141764"/>
              <a:gd name="connsiteY7" fmla="*/ 2664000 h 2664000"/>
              <a:gd name="connsiteX8" fmla="*/ 0 w 1141764"/>
              <a:gd name="connsiteY8" fmla="*/ 2664000 h 26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1764" h="2664000">
                <a:moveTo>
                  <a:pt x="0" y="0"/>
                </a:moveTo>
                <a:lnTo>
                  <a:pt x="18000" y="0"/>
                </a:lnTo>
                <a:lnTo>
                  <a:pt x="18000" y="465762"/>
                </a:lnTo>
                <a:lnTo>
                  <a:pt x="1009831" y="465762"/>
                </a:lnTo>
                <a:lnTo>
                  <a:pt x="1141764" y="597695"/>
                </a:lnTo>
                <a:lnTo>
                  <a:pt x="1009831" y="729628"/>
                </a:lnTo>
                <a:lnTo>
                  <a:pt x="18000" y="729628"/>
                </a:lnTo>
                <a:lnTo>
                  <a:pt x="18000" y="2664000"/>
                </a:lnTo>
                <a:lnTo>
                  <a:pt x="0" y="2664000"/>
                </a:lnTo>
                <a:close/>
              </a:path>
            </a:pathLst>
          </a:custGeom>
          <a:solidFill>
            <a:schemeClr val="accent3"/>
          </a:solidFill>
        </p:spPr>
        <p:txBody>
          <a:bodyPr wrap="square" tIns="0" bIns="0" anchor="ctr">
            <a:noAutofit/>
          </a:bodyPr>
          <a:lstStyle>
            <a:lvl1pPr marL="0" indent="0">
              <a:buNone/>
              <a:defRPr sz="750" b="1">
                <a:solidFill>
                  <a:schemeClr val="tx1">
                    <a:alpha val="0"/>
                  </a:schemeClr>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a:t>
            </a:r>
            <a:endParaRPr lang="en-ID" dirty="0"/>
          </a:p>
        </p:txBody>
      </p:sp>
      <p:sp>
        <p:nvSpPr>
          <p:cNvPr id="178" name="Text Placeholder 29">
            <a:extLst>
              <a:ext uri="{FF2B5EF4-FFF2-40B4-BE49-F238E27FC236}">
                <a16:creationId xmlns:a16="http://schemas.microsoft.com/office/drawing/2014/main" xmlns="" id="{C9739B77-26F8-B08C-60D1-B8A8F10A4102}"/>
              </a:ext>
            </a:extLst>
          </p:cNvPr>
          <p:cNvSpPr>
            <a:spLocks noGrp="1"/>
          </p:cNvSpPr>
          <p:nvPr>
            <p:ph type="body" sz="quarter" idx="63"/>
          </p:nvPr>
        </p:nvSpPr>
        <p:spPr>
          <a:xfrm>
            <a:off x="7383544" y="3032870"/>
            <a:ext cx="1319687" cy="414824"/>
          </a:xfrm>
          <a:prstGeom prst="rect">
            <a:avLst/>
          </a:prstGeom>
        </p:spPr>
        <p:txBody>
          <a:bodyPr tIns="0" bIns="0" anchor="b">
            <a:noAutofit/>
          </a:bodyPr>
          <a:lstStyle>
            <a:lvl1pPr marL="0" indent="0" algn="l">
              <a:buNone/>
              <a:defRPr sz="1050" b="1">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179" name="Text Placeholder 29">
            <a:extLst>
              <a:ext uri="{FF2B5EF4-FFF2-40B4-BE49-F238E27FC236}">
                <a16:creationId xmlns:a16="http://schemas.microsoft.com/office/drawing/2014/main" xmlns="" id="{58402617-6AC8-711D-F79A-1D2968B5E9FF}"/>
              </a:ext>
            </a:extLst>
          </p:cNvPr>
          <p:cNvSpPr>
            <a:spLocks noGrp="1"/>
          </p:cNvSpPr>
          <p:nvPr>
            <p:ph type="body" sz="quarter" idx="64"/>
          </p:nvPr>
        </p:nvSpPr>
        <p:spPr>
          <a:xfrm>
            <a:off x="7383544" y="3501695"/>
            <a:ext cx="1319687" cy="856206"/>
          </a:xfrm>
          <a:prstGeom prst="rect">
            <a:avLst/>
          </a:prstGeom>
        </p:spPr>
        <p:txBody>
          <a:bodyPr tIns="0" bIns="0">
            <a:noAutofit/>
          </a:bodyPr>
          <a:lstStyle>
            <a:lvl1pPr marL="0" indent="0" algn="l">
              <a:buNone/>
              <a:defRPr sz="900" b="0">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180" name="Text Placeholder 29">
            <a:extLst>
              <a:ext uri="{FF2B5EF4-FFF2-40B4-BE49-F238E27FC236}">
                <a16:creationId xmlns:a16="http://schemas.microsoft.com/office/drawing/2014/main" xmlns="" id="{EEF0B2A5-748A-C294-5F9B-7654A8F55050}"/>
              </a:ext>
            </a:extLst>
          </p:cNvPr>
          <p:cNvSpPr>
            <a:spLocks noGrp="1"/>
          </p:cNvSpPr>
          <p:nvPr>
            <p:ph type="body" sz="quarter" idx="65" hasCustomPrompt="1"/>
          </p:nvPr>
        </p:nvSpPr>
        <p:spPr>
          <a:xfrm>
            <a:off x="7383544" y="2372788"/>
            <a:ext cx="1319687" cy="234554"/>
          </a:xfrm>
          <a:prstGeom prst="rect">
            <a:avLst/>
          </a:prstGeom>
        </p:spPr>
        <p:txBody>
          <a:bodyPr tIns="0" bIns="0" anchor="ctr">
            <a:noAutofit/>
          </a:bodyPr>
          <a:lstStyle>
            <a:lvl1pPr marL="0" indent="0" algn="l">
              <a:buNone/>
              <a:defRPr sz="975" b="1">
                <a:solidFill>
                  <a:schemeClr val="accent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Milestone</a:t>
            </a:r>
            <a:endParaRPr lang="en-ID" dirty="0"/>
          </a:p>
        </p:txBody>
      </p:sp>
    </p:spTree>
    <p:extLst>
      <p:ext uri="{BB962C8B-B14F-4D97-AF65-F5344CB8AC3E}">
        <p14:creationId xmlns:p14="http://schemas.microsoft.com/office/powerpoint/2010/main" val="1480761983"/>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xmlns="" id="{84105311-2F45-BF33-5F94-8C52292EFC1D}"/>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2" name="Título 1">
            <a:extLst>
              <a:ext uri="{FF2B5EF4-FFF2-40B4-BE49-F238E27FC236}">
                <a16:creationId xmlns:a16="http://schemas.microsoft.com/office/drawing/2014/main" xmlns="" id="{A2823CDC-2B63-09BE-F940-9F7581EF0CE2}"/>
              </a:ext>
            </a:extLst>
          </p:cNvPr>
          <p:cNvSpPr>
            <a:spLocks noGrp="1"/>
          </p:cNvSpPr>
          <p:nvPr>
            <p:ph type="title"/>
          </p:nvPr>
        </p:nvSpPr>
        <p:spPr/>
        <p:txBody>
          <a:bodyPr/>
          <a:lstStyle/>
          <a:p>
            <a:r>
              <a:rPr lang="es-ES" dirty="0"/>
              <a:t>Haga clic para modificar el estilo de título del patrón</a:t>
            </a:r>
            <a:endParaRPr lang="es-CL" dirty="0"/>
          </a:p>
        </p:txBody>
      </p:sp>
      <p:sp>
        <p:nvSpPr>
          <p:cNvPr id="3" name="Marcador de contenido 2">
            <a:extLst>
              <a:ext uri="{FF2B5EF4-FFF2-40B4-BE49-F238E27FC236}">
                <a16:creationId xmlns:a16="http://schemas.microsoft.com/office/drawing/2014/main" xmlns="" id="{C246C140-42F3-65A6-E49B-4ABE1BB2F600}"/>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Tree>
    <p:extLst>
      <p:ext uri="{BB962C8B-B14F-4D97-AF65-F5344CB8AC3E}">
        <p14:creationId xmlns:p14="http://schemas.microsoft.com/office/powerpoint/2010/main" val="418973908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meline I60V4">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xmlns="" id="{B1CBA776-F116-B81E-04D6-3E004F14E1E7}"/>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2" name="Title 1">
            <a:extLst>
              <a:ext uri="{FF2B5EF4-FFF2-40B4-BE49-F238E27FC236}">
                <a16:creationId xmlns:a16="http://schemas.microsoft.com/office/drawing/2014/main" xmlns="" id="{1036477C-8D55-B4B8-85DD-DAF85A20D8C5}"/>
              </a:ext>
            </a:extLst>
          </p:cNvPr>
          <p:cNvSpPr>
            <a:spLocks noGrp="1"/>
          </p:cNvSpPr>
          <p:nvPr>
            <p:ph type="title"/>
          </p:nvPr>
        </p:nvSpPr>
        <p:spPr>
          <a:xfrm>
            <a:off x="548582" y="439579"/>
            <a:ext cx="8154887" cy="531971"/>
          </a:xfrm>
        </p:spPr>
        <p:txBody>
          <a:bodyPr anchor="t">
            <a:noAutofit/>
          </a:bodyPr>
          <a:lstStyle>
            <a:lvl1pPr>
              <a:defRPr>
                <a:solidFill>
                  <a:schemeClr val="tx1"/>
                </a:solidFill>
              </a:defRPr>
            </a:lvl1pPr>
          </a:lstStyle>
          <a:p>
            <a:r>
              <a:rPr lang="en-US" dirty="0"/>
              <a:t>Click to edit Master title style</a:t>
            </a:r>
            <a:endParaRPr lang="en-ID" dirty="0"/>
          </a:p>
        </p:txBody>
      </p:sp>
      <p:cxnSp>
        <p:nvCxnSpPr>
          <p:cNvPr id="16" name="Straight Connector 15">
            <a:extLst>
              <a:ext uri="{FF2B5EF4-FFF2-40B4-BE49-F238E27FC236}">
                <a16:creationId xmlns:a16="http://schemas.microsoft.com/office/drawing/2014/main" xmlns="" id="{0657BBCF-CA9E-FB2C-CA76-82D2795FF965}"/>
              </a:ext>
            </a:extLst>
          </p:cNvPr>
          <p:cNvCxnSpPr>
            <a:cxnSpLocks/>
          </p:cNvCxnSpPr>
          <p:nvPr userDrawn="1"/>
        </p:nvCxnSpPr>
        <p:spPr>
          <a:xfrm>
            <a:off x="440531" y="439267"/>
            <a:ext cx="0" cy="532283"/>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xmlns="" id="{DF3E35AF-2434-732B-7077-725C8432F6CD}"/>
              </a:ext>
            </a:extLst>
          </p:cNvPr>
          <p:cNvSpPr/>
          <p:nvPr userDrawn="1"/>
        </p:nvSpPr>
        <p:spPr>
          <a:xfrm rot="5400000">
            <a:off x="4752948" y="-1522838"/>
            <a:ext cx="88106" cy="8694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dirty="0">
              <a:solidFill>
                <a:schemeClr val="tx1"/>
              </a:solidFill>
            </a:endParaRPr>
          </a:p>
        </p:txBody>
      </p:sp>
      <p:sp>
        <p:nvSpPr>
          <p:cNvPr id="34" name="Text Placeholder 33">
            <a:extLst>
              <a:ext uri="{FF2B5EF4-FFF2-40B4-BE49-F238E27FC236}">
                <a16:creationId xmlns:a16="http://schemas.microsoft.com/office/drawing/2014/main" xmlns="" id="{EC45824E-FA98-3F48-43A4-48FA0DA290D3}"/>
              </a:ext>
            </a:extLst>
          </p:cNvPr>
          <p:cNvSpPr>
            <a:spLocks noGrp="1"/>
          </p:cNvSpPr>
          <p:nvPr>
            <p:ph type="body" sz="quarter" idx="41" hasCustomPrompt="1"/>
          </p:nvPr>
        </p:nvSpPr>
        <p:spPr>
          <a:xfrm>
            <a:off x="664106" y="2372787"/>
            <a:ext cx="856323" cy="1998000"/>
          </a:xfrm>
          <a:custGeom>
            <a:avLst/>
            <a:gdLst>
              <a:gd name="connsiteX0" fmla="*/ 0 w 1141764"/>
              <a:gd name="connsiteY0" fmla="*/ 0 h 2664000"/>
              <a:gd name="connsiteX1" fmla="*/ 18000 w 1141764"/>
              <a:gd name="connsiteY1" fmla="*/ 0 h 2664000"/>
              <a:gd name="connsiteX2" fmla="*/ 18000 w 1141764"/>
              <a:gd name="connsiteY2" fmla="*/ 465762 h 2664000"/>
              <a:gd name="connsiteX3" fmla="*/ 1009831 w 1141764"/>
              <a:gd name="connsiteY3" fmla="*/ 465762 h 2664000"/>
              <a:gd name="connsiteX4" fmla="*/ 1141764 w 1141764"/>
              <a:gd name="connsiteY4" fmla="*/ 597695 h 2664000"/>
              <a:gd name="connsiteX5" fmla="*/ 1009831 w 1141764"/>
              <a:gd name="connsiteY5" fmla="*/ 729628 h 2664000"/>
              <a:gd name="connsiteX6" fmla="*/ 18000 w 1141764"/>
              <a:gd name="connsiteY6" fmla="*/ 729628 h 2664000"/>
              <a:gd name="connsiteX7" fmla="*/ 18000 w 1141764"/>
              <a:gd name="connsiteY7" fmla="*/ 2664000 h 2664000"/>
              <a:gd name="connsiteX8" fmla="*/ 0 w 1141764"/>
              <a:gd name="connsiteY8" fmla="*/ 2664000 h 26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1764" h="2664000">
                <a:moveTo>
                  <a:pt x="0" y="0"/>
                </a:moveTo>
                <a:lnTo>
                  <a:pt x="18000" y="0"/>
                </a:lnTo>
                <a:lnTo>
                  <a:pt x="18000" y="465762"/>
                </a:lnTo>
                <a:lnTo>
                  <a:pt x="1009831" y="465762"/>
                </a:lnTo>
                <a:lnTo>
                  <a:pt x="1141764" y="597695"/>
                </a:lnTo>
                <a:lnTo>
                  <a:pt x="1009831" y="729628"/>
                </a:lnTo>
                <a:lnTo>
                  <a:pt x="18000" y="729628"/>
                </a:lnTo>
                <a:lnTo>
                  <a:pt x="18000" y="2664000"/>
                </a:lnTo>
                <a:lnTo>
                  <a:pt x="0" y="2664000"/>
                </a:lnTo>
                <a:close/>
              </a:path>
            </a:pathLst>
          </a:custGeom>
          <a:solidFill>
            <a:schemeClr val="accent3"/>
          </a:solidFill>
        </p:spPr>
        <p:txBody>
          <a:bodyPr wrap="square" tIns="0" bIns="0" anchor="ctr">
            <a:noAutofit/>
          </a:bodyPr>
          <a:lstStyle>
            <a:lvl1pPr marL="0" indent="0">
              <a:buNone/>
              <a:defRPr sz="750" b="1">
                <a:solidFill>
                  <a:schemeClr val="tx1">
                    <a:alpha val="0"/>
                  </a:schemeClr>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a:t>
            </a:r>
            <a:endParaRPr lang="en-ID" dirty="0"/>
          </a:p>
        </p:txBody>
      </p:sp>
      <p:sp>
        <p:nvSpPr>
          <p:cNvPr id="37" name="Text Placeholder 29">
            <a:extLst>
              <a:ext uri="{FF2B5EF4-FFF2-40B4-BE49-F238E27FC236}">
                <a16:creationId xmlns:a16="http://schemas.microsoft.com/office/drawing/2014/main" xmlns="" id="{7014ED8C-D9A2-3233-BF99-B959865B48B9}"/>
              </a:ext>
            </a:extLst>
          </p:cNvPr>
          <p:cNvSpPr>
            <a:spLocks noGrp="1"/>
          </p:cNvSpPr>
          <p:nvPr>
            <p:ph type="body" sz="quarter" idx="43"/>
          </p:nvPr>
        </p:nvSpPr>
        <p:spPr>
          <a:xfrm>
            <a:off x="817723" y="3032870"/>
            <a:ext cx="1143237" cy="414824"/>
          </a:xfrm>
          <a:prstGeom prst="rect">
            <a:avLst/>
          </a:prstGeom>
        </p:spPr>
        <p:txBody>
          <a:bodyPr tIns="0" bIns="0" anchor="b">
            <a:noAutofit/>
          </a:bodyPr>
          <a:lstStyle>
            <a:lvl1pPr marL="0" indent="0" algn="l">
              <a:buNone/>
              <a:defRPr sz="1050" b="1">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a:t>
            </a:r>
            <a:endParaRPr lang="en-ID" dirty="0"/>
          </a:p>
        </p:txBody>
      </p:sp>
      <p:sp>
        <p:nvSpPr>
          <p:cNvPr id="38" name="Text Placeholder 29">
            <a:extLst>
              <a:ext uri="{FF2B5EF4-FFF2-40B4-BE49-F238E27FC236}">
                <a16:creationId xmlns:a16="http://schemas.microsoft.com/office/drawing/2014/main" xmlns="" id="{27A02D2A-8972-F536-0B27-7D6428470586}"/>
              </a:ext>
            </a:extLst>
          </p:cNvPr>
          <p:cNvSpPr>
            <a:spLocks noGrp="1"/>
          </p:cNvSpPr>
          <p:nvPr>
            <p:ph type="body" sz="quarter" idx="44"/>
          </p:nvPr>
        </p:nvSpPr>
        <p:spPr>
          <a:xfrm>
            <a:off x="817723" y="3501695"/>
            <a:ext cx="1143237" cy="856206"/>
          </a:xfrm>
          <a:prstGeom prst="rect">
            <a:avLst/>
          </a:prstGeom>
        </p:spPr>
        <p:txBody>
          <a:bodyPr tIns="0" bIns="0">
            <a:noAutofit/>
          </a:bodyPr>
          <a:lstStyle>
            <a:lvl1pPr marL="0" indent="0" algn="l">
              <a:buNone/>
              <a:defRPr sz="900" b="0">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40" name="Text Placeholder 29">
            <a:extLst>
              <a:ext uri="{FF2B5EF4-FFF2-40B4-BE49-F238E27FC236}">
                <a16:creationId xmlns:a16="http://schemas.microsoft.com/office/drawing/2014/main" xmlns="" id="{5C686B82-2E00-D61D-3AA1-3461944BF439}"/>
              </a:ext>
            </a:extLst>
          </p:cNvPr>
          <p:cNvSpPr>
            <a:spLocks noGrp="1"/>
          </p:cNvSpPr>
          <p:nvPr>
            <p:ph type="body" sz="quarter" idx="45" hasCustomPrompt="1"/>
          </p:nvPr>
        </p:nvSpPr>
        <p:spPr>
          <a:xfrm>
            <a:off x="817723" y="2372788"/>
            <a:ext cx="1143237" cy="234554"/>
          </a:xfrm>
          <a:prstGeom prst="rect">
            <a:avLst/>
          </a:prstGeom>
        </p:spPr>
        <p:txBody>
          <a:bodyPr tIns="0" bIns="0" anchor="ctr">
            <a:noAutofit/>
          </a:bodyPr>
          <a:lstStyle>
            <a:lvl1pPr marL="0" indent="0" algn="l">
              <a:buNone/>
              <a:defRPr sz="975" b="1">
                <a:solidFill>
                  <a:schemeClr val="accent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Milestone</a:t>
            </a:r>
            <a:endParaRPr lang="en-ID" dirty="0"/>
          </a:p>
        </p:txBody>
      </p:sp>
      <p:sp>
        <p:nvSpPr>
          <p:cNvPr id="35" name="Text Placeholder 34">
            <a:extLst>
              <a:ext uri="{FF2B5EF4-FFF2-40B4-BE49-F238E27FC236}">
                <a16:creationId xmlns:a16="http://schemas.microsoft.com/office/drawing/2014/main" xmlns="" id="{32042ABC-7363-45D1-6C7E-996659DD27C8}"/>
              </a:ext>
            </a:extLst>
          </p:cNvPr>
          <p:cNvSpPr>
            <a:spLocks noGrp="1"/>
          </p:cNvSpPr>
          <p:nvPr>
            <p:ph type="body" sz="quarter" idx="47" hasCustomPrompt="1"/>
          </p:nvPr>
        </p:nvSpPr>
        <p:spPr>
          <a:xfrm>
            <a:off x="2008948" y="1287610"/>
            <a:ext cx="856323" cy="1998000"/>
          </a:xfrm>
          <a:custGeom>
            <a:avLst/>
            <a:gdLst>
              <a:gd name="connsiteX0" fmla="*/ 0 w 1141764"/>
              <a:gd name="connsiteY0" fmla="*/ 0 h 2664000"/>
              <a:gd name="connsiteX1" fmla="*/ 18000 w 1141764"/>
              <a:gd name="connsiteY1" fmla="*/ 0 h 2664000"/>
              <a:gd name="connsiteX2" fmla="*/ 18000 w 1141764"/>
              <a:gd name="connsiteY2" fmla="*/ 1912665 h 2664000"/>
              <a:gd name="connsiteX3" fmla="*/ 1009831 w 1141764"/>
              <a:gd name="connsiteY3" fmla="*/ 1912665 h 2664000"/>
              <a:gd name="connsiteX4" fmla="*/ 1141764 w 1141764"/>
              <a:gd name="connsiteY4" fmla="*/ 2044598 h 2664000"/>
              <a:gd name="connsiteX5" fmla="*/ 1009831 w 1141764"/>
              <a:gd name="connsiteY5" fmla="*/ 2176531 h 2664000"/>
              <a:gd name="connsiteX6" fmla="*/ 18000 w 1141764"/>
              <a:gd name="connsiteY6" fmla="*/ 2176531 h 2664000"/>
              <a:gd name="connsiteX7" fmla="*/ 18000 w 1141764"/>
              <a:gd name="connsiteY7" fmla="*/ 2664000 h 2664000"/>
              <a:gd name="connsiteX8" fmla="*/ 0 w 1141764"/>
              <a:gd name="connsiteY8" fmla="*/ 2664000 h 26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1764" h="2664000">
                <a:moveTo>
                  <a:pt x="0" y="0"/>
                </a:moveTo>
                <a:lnTo>
                  <a:pt x="18000" y="0"/>
                </a:lnTo>
                <a:lnTo>
                  <a:pt x="18000" y="1912665"/>
                </a:lnTo>
                <a:lnTo>
                  <a:pt x="1009831" y="1912665"/>
                </a:lnTo>
                <a:lnTo>
                  <a:pt x="1141764" y="2044598"/>
                </a:lnTo>
                <a:lnTo>
                  <a:pt x="1009831" y="2176531"/>
                </a:lnTo>
                <a:lnTo>
                  <a:pt x="18000" y="2176531"/>
                </a:lnTo>
                <a:lnTo>
                  <a:pt x="18000" y="2664000"/>
                </a:lnTo>
                <a:lnTo>
                  <a:pt x="0" y="2664000"/>
                </a:lnTo>
                <a:close/>
              </a:path>
            </a:pathLst>
          </a:custGeom>
          <a:solidFill>
            <a:schemeClr val="accent3"/>
          </a:solidFill>
        </p:spPr>
        <p:txBody>
          <a:bodyPr wrap="square" tIns="0" bIns="0" anchor="ctr">
            <a:noAutofit/>
          </a:bodyPr>
          <a:lstStyle>
            <a:lvl1pPr marL="0" indent="0">
              <a:buNone/>
              <a:defRPr sz="750" b="1">
                <a:solidFill>
                  <a:schemeClr val="tx1">
                    <a:alpha val="0"/>
                  </a:schemeClr>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a:t>
            </a:r>
            <a:endParaRPr lang="en-ID" dirty="0"/>
          </a:p>
        </p:txBody>
      </p:sp>
      <p:sp>
        <p:nvSpPr>
          <p:cNvPr id="6" name="Text Placeholder 29">
            <a:extLst>
              <a:ext uri="{FF2B5EF4-FFF2-40B4-BE49-F238E27FC236}">
                <a16:creationId xmlns:a16="http://schemas.microsoft.com/office/drawing/2014/main" xmlns="" id="{38C63DFC-2B10-361A-FCA7-CF7597B18397}"/>
              </a:ext>
            </a:extLst>
          </p:cNvPr>
          <p:cNvSpPr>
            <a:spLocks noGrp="1"/>
          </p:cNvSpPr>
          <p:nvPr>
            <p:ph type="body" sz="quarter" idx="48"/>
          </p:nvPr>
        </p:nvSpPr>
        <p:spPr>
          <a:xfrm>
            <a:off x="2162565" y="1290389"/>
            <a:ext cx="1143237" cy="414824"/>
          </a:xfrm>
          <a:prstGeom prst="rect">
            <a:avLst/>
          </a:prstGeom>
        </p:spPr>
        <p:txBody>
          <a:bodyPr tIns="0" bIns="0" anchor="b">
            <a:noAutofit/>
          </a:bodyPr>
          <a:lstStyle>
            <a:lvl1pPr marL="0" indent="0" algn="l">
              <a:buNone/>
              <a:defRPr sz="1050" b="1">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a:t>
            </a:r>
            <a:endParaRPr lang="en-ID" dirty="0"/>
          </a:p>
        </p:txBody>
      </p:sp>
      <p:sp>
        <p:nvSpPr>
          <p:cNvPr id="7" name="Text Placeholder 29">
            <a:extLst>
              <a:ext uri="{FF2B5EF4-FFF2-40B4-BE49-F238E27FC236}">
                <a16:creationId xmlns:a16="http://schemas.microsoft.com/office/drawing/2014/main" xmlns="" id="{B083110B-0B44-1AE1-53ED-162013C095D9}"/>
              </a:ext>
            </a:extLst>
          </p:cNvPr>
          <p:cNvSpPr>
            <a:spLocks noGrp="1"/>
          </p:cNvSpPr>
          <p:nvPr>
            <p:ph type="body" sz="quarter" idx="49"/>
          </p:nvPr>
        </p:nvSpPr>
        <p:spPr>
          <a:xfrm>
            <a:off x="2162565" y="1759214"/>
            <a:ext cx="1143237" cy="856206"/>
          </a:xfrm>
          <a:prstGeom prst="rect">
            <a:avLst/>
          </a:prstGeom>
        </p:spPr>
        <p:txBody>
          <a:bodyPr tIns="0" bIns="0">
            <a:noAutofit/>
          </a:bodyPr>
          <a:lstStyle>
            <a:lvl1pPr marL="0" indent="0" algn="l">
              <a:buNone/>
              <a:defRPr sz="900" b="0">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9" name="Text Placeholder 29">
            <a:extLst>
              <a:ext uri="{FF2B5EF4-FFF2-40B4-BE49-F238E27FC236}">
                <a16:creationId xmlns:a16="http://schemas.microsoft.com/office/drawing/2014/main" xmlns="" id="{A255DCBF-68F9-FF27-692F-BEEBCCC1EABD}"/>
              </a:ext>
            </a:extLst>
          </p:cNvPr>
          <p:cNvSpPr>
            <a:spLocks noGrp="1"/>
          </p:cNvSpPr>
          <p:nvPr>
            <p:ph type="body" sz="quarter" idx="50" hasCustomPrompt="1"/>
          </p:nvPr>
        </p:nvSpPr>
        <p:spPr>
          <a:xfrm>
            <a:off x="2162565" y="3030361"/>
            <a:ext cx="1143237" cy="234554"/>
          </a:xfrm>
          <a:prstGeom prst="rect">
            <a:avLst/>
          </a:prstGeom>
        </p:spPr>
        <p:txBody>
          <a:bodyPr tIns="0" bIns="0" anchor="ctr">
            <a:noAutofit/>
          </a:bodyPr>
          <a:lstStyle>
            <a:lvl1pPr marL="0" indent="0" algn="l">
              <a:buNone/>
              <a:defRPr sz="975" b="1">
                <a:solidFill>
                  <a:schemeClr val="accent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Milestone</a:t>
            </a:r>
            <a:endParaRPr lang="en-ID" dirty="0"/>
          </a:p>
        </p:txBody>
      </p:sp>
      <p:sp>
        <p:nvSpPr>
          <p:cNvPr id="36" name="Text Placeholder 35">
            <a:extLst>
              <a:ext uri="{FF2B5EF4-FFF2-40B4-BE49-F238E27FC236}">
                <a16:creationId xmlns:a16="http://schemas.microsoft.com/office/drawing/2014/main" xmlns="" id="{1BB48274-CC80-A14B-889A-6A18E60C2E7E}"/>
              </a:ext>
            </a:extLst>
          </p:cNvPr>
          <p:cNvSpPr>
            <a:spLocks noGrp="1"/>
          </p:cNvSpPr>
          <p:nvPr>
            <p:ph type="body" sz="quarter" idx="52" hasCustomPrompt="1"/>
          </p:nvPr>
        </p:nvSpPr>
        <p:spPr>
          <a:xfrm>
            <a:off x="3353790" y="2372787"/>
            <a:ext cx="856323" cy="1998000"/>
          </a:xfrm>
          <a:custGeom>
            <a:avLst/>
            <a:gdLst>
              <a:gd name="connsiteX0" fmla="*/ 0 w 1141764"/>
              <a:gd name="connsiteY0" fmla="*/ 0 h 2664000"/>
              <a:gd name="connsiteX1" fmla="*/ 18000 w 1141764"/>
              <a:gd name="connsiteY1" fmla="*/ 0 h 2664000"/>
              <a:gd name="connsiteX2" fmla="*/ 18000 w 1141764"/>
              <a:gd name="connsiteY2" fmla="*/ 465762 h 2664000"/>
              <a:gd name="connsiteX3" fmla="*/ 1009831 w 1141764"/>
              <a:gd name="connsiteY3" fmla="*/ 465762 h 2664000"/>
              <a:gd name="connsiteX4" fmla="*/ 1141764 w 1141764"/>
              <a:gd name="connsiteY4" fmla="*/ 597695 h 2664000"/>
              <a:gd name="connsiteX5" fmla="*/ 1009831 w 1141764"/>
              <a:gd name="connsiteY5" fmla="*/ 729628 h 2664000"/>
              <a:gd name="connsiteX6" fmla="*/ 18000 w 1141764"/>
              <a:gd name="connsiteY6" fmla="*/ 729628 h 2664000"/>
              <a:gd name="connsiteX7" fmla="*/ 18000 w 1141764"/>
              <a:gd name="connsiteY7" fmla="*/ 2664000 h 2664000"/>
              <a:gd name="connsiteX8" fmla="*/ 0 w 1141764"/>
              <a:gd name="connsiteY8" fmla="*/ 2664000 h 26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1764" h="2664000">
                <a:moveTo>
                  <a:pt x="0" y="0"/>
                </a:moveTo>
                <a:lnTo>
                  <a:pt x="18000" y="0"/>
                </a:lnTo>
                <a:lnTo>
                  <a:pt x="18000" y="465762"/>
                </a:lnTo>
                <a:lnTo>
                  <a:pt x="1009831" y="465762"/>
                </a:lnTo>
                <a:lnTo>
                  <a:pt x="1141764" y="597695"/>
                </a:lnTo>
                <a:lnTo>
                  <a:pt x="1009831" y="729628"/>
                </a:lnTo>
                <a:lnTo>
                  <a:pt x="18000" y="729628"/>
                </a:lnTo>
                <a:lnTo>
                  <a:pt x="18000" y="2664000"/>
                </a:lnTo>
                <a:lnTo>
                  <a:pt x="0" y="2664000"/>
                </a:lnTo>
                <a:close/>
              </a:path>
            </a:pathLst>
          </a:custGeom>
          <a:solidFill>
            <a:schemeClr val="accent3"/>
          </a:solidFill>
        </p:spPr>
        <p:txBody>
          <a:bodyPr wrap="square" tIns="0" bIns="0" anchor="ctr">
            <a:noAutofit/>
          </a:bodyPr>
          <a:lstStyle>
            <a:lvl1pPr marL="0" indent="0">
              <a:buNone/>
              <a:defRPr sz="750" b="1">
                <a:solidFill>
                  <a:schemeClr val="tx1">
                    <a:alpha val="0"/>
                  </a:schemeClr>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a:t>
            </a:r>
            <a:endParaRPr lang="en-ID" dirty="0"/>
          </a:p>
        </p:txBody>
      </p:sp>
      <p:sp>
        <p:nvSpPr>
          <p:cNvPr id="13" name="Text Placeholder 29">
            <a:extLst>
              <a:ext uri="{FF2B5EF4-FFF2-40B4-BE49-F238E27FC236}">
                <a16:creationId xmlns:a16="http://schemas.microsoft.com/office/drawing/2014/main" xmlns="" id="{94F075A8-69C1-48E5-5F7F-3498229CA9E4}"/>
              </a:ext>
            </a:extLst>
          </p:cNvPr>
          <p:cNvSpPr>
            <a:spLocks noGrp="1"/>
          </p:cNvSpPr>
          <p:nvPr>
            <p:ph type="body" sz="quarter" idx="53"/>
          </p:nvPr>
        </p:nvSpPr>
        <p:spPr>
          <a:xfrm>
            <a:off x="3507407" y="3032870"/>
            <a:ext cx="1143237" cy="414824"/>
          </a:xfrm>
          <a:prstGeom prst="rect">
            <a:avLst/>
          </a:prstGeom>
        </p:spPr>
        <p:txBody>
          <a:bodyPr tIns="0" bIns="0" anchor="b">
            <a:noAutofit/>
          </a:bodyPr>
          <a:lstStyle>
            <a:lvl1pPr marL="0" indent="0" algn="l">
              <a:buNone/>
              <a:defRPr sz="1050" b="1">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a:t>
            </a:r>
            <a:endParaRPr lang="en-ID" dirty="0"/>
          </a:p>
        </p:txBody>
      </p:sp>
      <p:sp>
        <p:nvSpPr>
          <p:cNvPr id="14" name="Text Placeholder 29">
            <a:extLst>
              <a:ext uri="{FF2B5EF4-FFF2-40B4-BE49-F238E27FC236}">
                <a16:creationId xmlns:a16="http://schemas.microsoft.com/office/drawing/2014/main" xmlns="" id="{1EBDC6D4-7B18-8ABB-464C-5594F2C77E24}"/>
              </a:ext>
            </a:extLst>
          </p:cNvPr>
          <p:cNvSpPr>
            <a:spLocks noGrp="1"/>
          </p:cNvSpPr>
          <p:nvPr>
            <p:ph type="body" sz="quarter" idx="54"/>
          </p:nvPr>
        </p:nvSpPr>
        <p:spPr>
          <a:xfrm>
            <a:off x="3507407" y="3501695"/>
            <a:ext cx="1143237" cy="856206"/>
          </a:xfrm>
          <a:prstGeom prst="rect">
            <a:avLst/>
          </a:prstGeom>
        </p:spPr>
        <p:txBody>
          <a:bodyPr tIns="0" bIns="0">
            <a:noAutofit/>
          </a:bodyPr>
          <a:lstStyle>
            <a:lvl1pPr marL="0" indent="0" algn="l">
              <a:buNone/>
              <a:defRPr sz="900" b="0">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15" name="Text Placeholder 29">
            <a:extLst>
              <a:ext uri="{FF2B5EF4-FFF2-40B4-BE49-F238E27FC236}">
                <a16:creationId xmlns:a16="http://schemas.microsoft.com/office/drawing/2014/main" xmlns="" id="{A7B1BFF0-812C-FDEC-F620-A11909471D21}"/>
              </a:ext>
            </a:extLst>
          </p:cNvPr>
          <p:cNvSpPr>
            <a:spLocks noGrp="1"/>
          </p:cNvSpPr>
          <p:nvPr>
            <p:ph type="body" sz="quarter" idx="55" hasCustomPrompt="1"/>
          </p:nvPr>
        </p:nvSpPr>
        <p:spPr>
          <a:xfrm>
            <a:off x="3507407" y="2372788"/>
            <a:ext cx="1143237" cy="234554"/>
          </a:xfrm>
          <a:prstGeom prst="rect">
            <a:avLst/>
          </a:prstGeom>
        </p:spPr>
        <p:txBody>
          <a:bodyPr tIns="0" bIns="0" anchor="ctr">
            <a:noAutofit/>
          </a:bodyPr>
          <a:lstStyle>
            <a:lvl1pPr marL="0" indent="0" algn="l">
              <a:buNone/>
              <a:defRPr sz="975" b="1">
                <a:solidFill>
                  <a:schemeClr val="accent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Milestone</a:t>
            </a:r>
            <a:endParaRPr lang="en-ID" dirty="0"/>
          </a:p>
        </p:txBody>
      </p:sp>
      <p:sp>
        <p:nvSpPr>
          <p:cNvPr id="39" name="Text Placeholder 38">
            <a:extLst>
              <a:ext uri="{FF2B5EF4-FFF2-40B4-BE49-F238E27FC236}">
                <a16:creationId xmlns:a16="http://schemas.microsoft.com/office/drawing/2014/main" xmlns="" id="{F789DB73-A7E4-0B6C-FAC9-BBEEAC72053A}"/>
              </a:ext>
            </a:extLst>
          </p:cNvPr>
          <p:cNvSpPr>
            <a:spLocks noGrp="1"/>
          </p:cNvSpPr>
          <p:nvPr>
            <p:ph type="body" sz="quarter" idx="57" hasCustomPrompt="1"/>
          </p:nvPr>
        </p:nvSpPr>
        <p:spPr>
          <a:xfrm>
            <a:off x="4698632" y="1287610"/>
            <a:ext cx="856323" cy="1998000"/>
          </a:xfrm>
          <a:custGeom>
            <a:avLst/>
            <a:gdLst>
              <a:gd name="connsiteX0" fmla="*/ 0 w 1141764"/>
              <a:gd name="connsiteY0" fmla="*/ 0 h 2664000"/>
              <a:gd name="connsiteX1" fmla="*/ 18000 w 1141764"/>
              <a:gd name="connsiteY1" fmla="*/ 0 h 2664000"/>
              <a:gd name="connsiteX2" fmla="*/ 18000 w 1141764"/>
              <a:gd name="connsiteY2" fmla="*/ 1912665 h 2664000"/>
              <a:gd name="connsiteX3" fmla="*/ 1009831 w 1141764"/>
              <a:gd name="connsiteY3" fmla="*/ 1912665 h 2664000"/>
              <a:gd name="connsiteX4" fmla="*/ 1141764 w 1141764"/>
              <a:gd name="connsiteY4" fmla="*/ 2044598 h 2664000"/>
              <a:gd name="connsiteX5" fmla="*/ 1009831 w 1141764"/>
              <a:gd name="connsiteY5" fmla="*/ 2176531 h 2664000"/>
              <a:gd name="connsiteX6" fmla="*/ 18000 w 1141764"/>
              <a:gd name="connsiteY6" fmla="*/ 2176531 h 2664000"/>
              <a:gd name="connsiteX7" fmla="*/ 18000 w 1141764"/>
              <a:gd name="connsiteY7" fmla="*/ 2664000 h 2664000"/>
              <a:gd name="connsiteX8" fmla="*/ 0 w 1141764"/>
              <a:gd name="connsiteY8" fmla="*/ 2664000 h 26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1764" h="2664000">
                <a:moveTo>
                  <a:pt x="0" y="0"/>
                </a:moveTo>
                <a:lnTo>
                  <a:pt x="18000" y="0"/>
                </a:lnTo>
                <a:lnTo>
                  <a:pt x="18000" y="1912665"/>
                </a:lnTo>
                <a:lnTo>
                  <a:pt x="1009831" y="1912665"/>
                </a:lnTo>
                <a:lnTo>
                  <a:pt x="1141764" y="2044598"/>
                </a:lnTo>
                <a:lnTo>
                  <a:pt x="1009831" y="2176531"/>
                </a:lnTo>
                <a:lnTo>
                  <a:pt x="18000" y="2176531"/>
                </a:lnTo>
                <a:lnTo>
                  <a:pt x="18000" y="2664000"/>
                </a:lnTo>
                <a:lnTo>
                  <a:pt x="0" y="2664000"/>
                </a:lnTo>
                <a:close/>
              </a:path>
            </a:pathLst>
          </a:custGeom>
          <a:solidFill>
            <a:schemeClr val="accent3"/>
          </a:solidFill>
        </p:spPr>
        <p:txBody>
          <a:bodyPr wrap="square" tIns="0" bIns="0" anchor="ctr">
            <a:noAutofit/>
          </a:bodyPr>
          <a:lstStyle>
            <a:lvl1pPr marL="0" indent="0">
              <a:buNone/>
              <a:defRPr sz="750" b="1">
                <a:solidFill>
                  <a:schemeClr val="tx1">
                    <a:alpha val="0"/>
                  </a:schemeClr>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a:t>
            </a:r>
            <a:endParaRPr lang="en-ID" dirty="0"/>
          </a:p>
        </p:txBody>
      </p:sp>
      <p:sp>
        <p:nvSpPr>
          <p:cNvPr id="19" name="Text Placeholder 29">
            <a:extLst>
              <a:ext uri="{FF2B5EF4-FFF2-40B4-BE49-F238E27FC236}">
                <a16:creationId xmlns:a16="http://schemas.microsoft.com/office/drawing/2014/main" xmlns="" id="{DFB0D309-AB17-47AE-C87C-CB3AE74D48F7}"/>
              </a:ext>
            </a:extLst>
          </p:cNvPr>
          <p:cNvSpPr>
            <a:spLocks noGrp="1"/>
          </p:cNvSpPr>
          <p:nvPr>
            <p:ph type="body" sz="quarter" idx="58"/>
          </p:nvPr>
        </p:nvSpPr>
        <p:spPr>
          <a:xfrm>
            <a:off x="4852250" y="1290389"/>
            <a:ext cx="1143237" cy="414824"/>
          </a:xfrm>
          <a:prstGeom prst="rect">
            <a:avLst/>
          </a:prstGeom>
        </p:spPr>
        <p:txBody>
          <a:bodyPr tIns="0" bIns="0" anchor="b">
            <a:noAutofit/>
          </a:bodyPr>
          <a:lstStyle>
            <a:lvl1pPr marL="0" indent="0" algn="l">
              <a:buNone/>
              <a:defRPr sz="1050" b="1">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a:t>
            </a:r>
            <a:endParaRPr lang="en-ID" dirty="0"/>
          </a:p>
        </p:txBody>
      </p:sp>
      <p:sp>
        <p:nvSpPr>
          <p:cNvPr id="20" name="Text Placeholder 29">
            <a:extLst>
              <a:ext uri="{FF2B5EF4-FFF2-40B4-BE49-F238E27FC236}">
                <a16:creationId xmlns:a16="http://schemas.microsoft.com/office/drawing/2014/main" xmlns="" id="{ED0C3C28-B9D9-204C-3BAC-8C8324471AB7}"/>
              </a:ext>
            </a:extLst>
          </p:cNvPr>
          <p:cNvSpPr>
            <a:spLocks noGrp="1"/>
          </p:cNvSpPr>
          <p:nvPr>
            <p:ph type="body" sz="quarter" idx="59"/>
          </p:nvPr>
        </p:nvSpPr>
        <p:spPr>
          <a:xfrm>
            <a:off x="4852250" y="1759214"/>
            <a:ext cx="1143237" cy="856206"/>
          </a:xfrm>
          <a:prstGeom prst="rect">
            <a:avLst/>
          </a:prstGeom>
        </p:spPr>
        <p:txBody>
          <a:bodyPr tIns="0" bIns="0">
            <a:noAutofit/>
          </a:bodyPr>
          <a:lstStyle>
            <a:lvl1pPr marL="0" indent="0" algn="l">
              <a:buNone/>
              <a:defRPr sz="900" b="0">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22" name="Text Placeholder 29">
            <a:extLst>
              <a:ext uri="{FF2B5EF4-FFF2-40B4-BE49-F238E27FC236}">
                <a16:creationId xmlns:a16="http://schemas.microsoft.com/office/drawing/2014/main" xmlns="" id="{8DAE8AB0-2EDB-576D-0B84-B8E513187788}"/>
              </a:ext>
            </a:extLst>
          </p:cNvPr>
          <p:cNvSpPr>
            <a:spLocks noGrp="1"/>
          </p:cNvSpPr>
          <p:nvPr>
            <p:ph type="body" sz="quarter" idx="60" hasCustomPrompt="1"/>
          </p:nvPr>
        </p:nvSpPr>
        <p:spPr>
          <a:xfrm>
            <a:off x="4852250" y="3030361"/>
            <a:ext cx="1143237" cy="234554"/>
          </a:xfrm>
          <a:prstGeom prst="rect">
            <a:avLst/>
          </a:prstGeom>
        </p:spPr>
        <p:txBody>
          <a:bodyPr tIns="0" bIns="0" anchor="ctr">
            <a:noAutofit/>
          </a:bodyPr>
          <a:lstStyle>
            <a:lvl1pPr marL="0" indent="0" algn="l">
              <a:buNone/>
              <a:defRPr sz="975" b="1">
                <a:solidFill>
                  <a:schemeClr val="accent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Milestone</a:t>
            </a:r>
            <a:endParaRPr lang="en-ID" dirty="0"/>
          </a:p>
        </p:txBody>
      </p:sp>
      <p:sp>
        <p:nvSpPr>
          <p:cNvPr id="41" name="Text Placeholder 40">
            <a:extLst>
              <a:ext uri="{FF2B5EF4-FFF2-40B4-BE49-F238E27FC236}">
                <a16:creationId xmlns:a16="http://schemas.microsoft.com/office/drawing/2014/main" xmlns="" id="{AE0F66E6-C9FC-6A68-DE85-AF17E4FB36A5}"/>
              </a:ext>
            </a:extLst>
          </p:cNvPr>
          <p:cNvSpPr>
            <a:spLocks noGrp="1"/>
          </p:cNvSpPr>
          <p:nvPr>
            <p:ph type="body" sz="quarter" idx="62" hasCustomPrompt="1"/>
          </p:nvPr>
        </p:nvSpPr>
        <p:spPr>
          <a:xfrm>
            <a:off x="6043475" y="2372787"/>
            <a:ext cx="856323" cy="1998000"/>
          </a:xfrm>
          <a:custGeom>
            <a:avLst/>
            <a:gdLst>
              <a:gd name="connsiteX0" fmla="*/ 0 w 1141764"/>
              <a:gd name="connsiteY0" fmla="*/ 0 h 2664000"/>
              <a:gd name="connsiteX1" fmla="*/ 18000 w 1141764"/>
              <a:gd name="connsiteY1" fmla="*/ 0 h 2664000"/>
              <a:gd name="connsiteX2" fmla="*/ 18000 w 1141764"/>
              <a:gd name="connsiteY2" fmla="*/ 465762 h 2664000"/>
              <a:gd name="connsiteX3" fmla="*/ 1009831 w 1141764"/>
              <a:gd name="connsiteY3" fmla="*/ 465762 h 2664000"/>
              <a:gd name="connsiteX4" fmla="*/ 1141764 w 1141764"/>
              <a:gd name="connsiteY4" fmla="*/ 597695 h 2664000"/>
              <a:gd name="connsiteX5" fmla="*/ 1009831 w 1141764"/>
              <a:gd name="connsiteY5" fmla="*/ 729628 h 2664000"/>
              <a:gd name="connsiteX6" fmla="*/ 18000 w 1141764"/>
              <a:gd name="connsiteY6" fmla="*/ 729628 h 2664000"/>
              <a:gd name="connsiteX7" fmla="*/ 18000 w 1141764"/>
              <a:gd name="connsiteY7" fmla="*/ 2664000 h 2664000"/>
              <a:gd name="connsiteX8" fmla="*/ 0 w 1141764"/>
              <a:gd name="connsiteY8" fmla="*/ 2664000 h 26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1764" h="2664000">
                <a:moveTo>
                  <a:pt x="0" y="0"/>
                </a:moveTo>
                <a:lnTo>
                  <a:pt x="18000" y="0"/>
                </a:lnTo>
                <a:lnTo>
                  <a:pt x="18000" y="465762"/>
                </a:lnTo>
                <a:lnTo>
                  <a:pt x="1009831" y="465762"/>
                </a:lnTo>
                <a:lnTo>
                  <a:pt x="1141764" y="597695"/>
                </a:lnTo>
                <a:lnTo>
                  <a:pt x="1009831" y="729628"/>
                </a:lnTo>
                <a:lnTo>
                  <a:pt x="18000" y="729628"/>
                </a:lnTo>
                <a:lnTo>
                  <a:pt x="18000" y="2664000"/>
                </a:lnTo>
                <a:lnTo>
                  <a:pt x="0" y="2664000"/>
                </a:lnTo>
                <a:close/>
              </a:path>
            </a:pathLst>
          </a:custGeom>
          <a:solidFill>
            <a:schemeClr val="accent3"/>
          </a:solidFill>
        </p:spPr>
        <p:txBody>
          <a:bodyPr wrap="square" tIns="0" bIns="0" anchor="ctr">
            <a:noAutofit/>
          </a:bodyPr>
          <a:lstStyle>
            <a:lvl1pPr marL="0" indent="0">
              <a:buNone/>
              <a:defRPr sz="750" b="1">
                <a:solidFill>
                  <a:schemeClr val="tx1">
                    <a:alpha val="0"/>
                  </a:schemeClr>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a:t>
            </a:r>
            <a:endParaRPr lang="en-ID" dirty="0"/>
          </a:p>
        </p:txBody>
      </p:sp>
      <p:sp>
        <p:nvSpPr>
          <p:cNvPr id="26" name="Text Placeholder 29">
            <a:extLst>
              <a:ext uri="{FF2B5EF4-FFF2-40B4-BE49-F238E27FC236}">
                <a16:creationId xmlns:a16="http://schemas.microsoft.com/office/drawing/2014/main" xmlns="" id="{AD762095-069D-4BD6-640E-EA976F90EBE8}"/>
              </a:ext>
            </a:extLst>
          </p:cNvPr>
          <p:cNvSpPr>
            <a:spLocks noGrp="1"/>
          </p:cNvSpPr>
          <p:nvPr>
            <p:ph type="body" sz="quarter" idx="63"/>
          </p:nvPr>
        </p:nvSpPr>
        <p:spPr>
          <a:xfrm>
            <a:off x="6197092" y="3032870"/>
            <a:ext cx="1143237" cy="414824"/>
          </a:xfrm>
          <a:prstGeom prst="rect">
            <a:avLst/>
          </a:prstGeom>
        </p:spPr>
        <p:txBody>
          <a:bodyPr tIns="0" bIns="0" anchor="b">
            <a:noAutofit/>
          </a:bodyPr>
          <a:lstStyle>
            <a:lvl1pPr marL="0" indent="0" algn="l">
              <a:buNone/>
              <a:defRPr sz="1050" b="1">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a:t>
            </a:r>
            <a:endParaRPr lang="en-ID" dirty="0"/>
          </a:p>
        </p:txBody>
      </p:sp>
      <p:sp>
        <p:nvSpPr>
          <p:cNvPr id="27" name="Text Placeholder 29">
            <a:extLst>
              <a:ext uri="{FF2B5EF4-FFF2-40B4-BE49-F238E27FC236}">
                <a16:creationId xmlns:a16="http://schemas.microsoft.com/office/drawing/2014/main" xmlns="" id="{8B4A0DAC-82E4-6662-A9B3-71544EC46FB8}"/>
              </a:ext>
            </a:extLst>
          </p:cNvPr>
          <p:cNvSpPr>
            <a:spLocks noGrp="1"/>
          </p:cNvSpPr>
          <p:nvPr>
            <p:ph type="body" sz="quarter" idx="64"/>
          </p:nvPr>
        </p:nvSpPr>
        <p:spPr>
          <a:xfrm>
            <a:off x="6197092" y="3501695"/>
            <a:ext cx="1143237" cy="856206"/>
          </a:xfrm>
          <a:prstGeom prst="rect">
            <a:avLst/>
          </a:prstGeom>
        </p:spPr>
        <p:txBody>
          <a:bodyPr tIns="0" bIns="0">
            <a:noAutofit/>
          </a:bodyPr>
          <a:lstStyle>
            <a:lvl1pPr marL="0" indent="0" algn="l">
              <a:buNone/>
              <a:defRPr sz="900" b="0">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28" name="Text Placeholder 29">
            <a:extLst>
              <a:ext uri="{FF2B5EF4-FFF2-40B4-BE49-F238E27FC236}">
                <a16:creationId xmlns:a16="http://schemas.microsoft.com/office/drawing/2014/main" xmlns="" id="{80354A45-56CA-A32F-60C5-C779D9B604C7}"/>
              </a:ext>
            </a:extLst>
          </p:cNvPr>
          <p:cNvSpPr>
            <a:spLocks noGrp="1"/>
          </p:cNvSpPr>
          <p:nvPr>
            <p:ph type="body" sz="quarter" idx="65" hasCustomPrompt="1"/>
          </p:nvPr>
        </p:nvSpPr>
        <p:spPr>
          <a:xfrm>
            <a:off x="6197092" y="2372788"/>
            <a:ext cx="1143237" cy="234554"/>
          </a:xfrm>
          <a:prstGeom prst="rect">
            <a:avLst/>
          </a:prstGeom>
        </p:spPr>
        <p:txBody>
          <a:bodyPr tIns="0" bIns="0" anchor="ctr">
            <a:noAutofit/>
          </a:bodyPr>
          <a:lstStyle>
            <a:lvl1pPr marL="0" indent="0" algn="l">
              <a:buNone/>
              <a:defRPr sz="975" b="1">
                <a:solidFill>
                  <a:schemeClr val="accent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Milestone</a:t>
            </a:r>
            <a:endParaRPr lang="en-ID" dirty="0"/>
          </a:p>
        </p:txBody>
      </p:sp>
      <p:sp>
        <p:nvSpPr>
          <p:cNvPr id="42" name="Text Placeholder 41">
            <a:extLst>
              <a:ext uri="{FF2B5EF4-FFF2-40B4-BE49-F238E27FC236}">
                <a16:creationId xmlns:a16="http://schemas.microsoft.com/office/drawing/2014/main" xmlns="" id="{97B36B24-800C-2D6E-5DD0-17E657548ECF}"/>
              </a:ext>
            </a:extLst>
          </p:cNvPr>
          <p:cNvSpPr>
            <a:spLocks noGrp="1"/>
          </p:cNvSpPr>
          <p:nvPr>
            <p:ph type="body" sz="quarter" idx="67" hasCustomPrompt="1"/>
          </p:nvPr>
        </p:nvSpPr>
        <p:spPr>
          <a:xfrm>
            <a:off x="7388317" y="1287610"/>
            <a:ext cx="856323" cy="1998000"/>
          </a:xfrm>
          <a:custGeom>
            <a:avLst/>
            <a:gdLst>
              <a:gd name="connsiteX0" fmla="*/ 0 w 1141764"/>
              <a:gd name="connsiteY0" fmla="*/ 0 h 2664000"/>
              <a:gd name="connsiteX1" fmla="*/ 18000 w 1141764"/>
              <a:gd name="connsiteY1" fmla="*/ 0 h 2664000"/>
              <a:gd name="connsiteX2" fmla="*/ 18000 w 1141764"/>
              <a:gd name="connsiteY2" fmla="*/ 1912665 h 2664000"/>
              <a:gd name="connsiteX3" fmla="*/ 1009831 w 1141764"/>
              <a:gd name="connsiteY3" fmla="*/ 1912665 h 2664000"/>
              <a:gd name="connsiteX4" fmla="*/ 1141764 w 1141764"/>
              <a:gd name="connsiteY4" fmla="*/ 2044598 h 2664000"/>
              <a:gd name="connsiteX5" fmla="*/ 1009831 w 1141764"/>
              <a:gd name="connsiteY5" fmla="*/ 2176531 h 2664000"/>
              <a:gd name="connsiteX6" fmla="*/ 18000 w 1141764"/>
              <a:gd name="connsiteY6" fmla="*/ 2176531 h 2664000"/>
              <a:gd name="connsiteX7" fmla="*/ 18000 w 1141764"/>
              <a:gd name="connsiteY7" fmla="*/ 2664000 h 2664000"/>
              <a:gd name="connsiteX8" fmla="*/ 0 w 1141764"/>
              <a:gd name="connsiteY8" fmla="*/ 2664000 h 26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1764" h="2664000">
                <a:moveTo>
                  <a:pt x="0" y="0"/>
                </a:moveTo>
                <a:lnTo>
                  <a:pt x="18000" y="0"/>
                </a:lnTo>
                <a:lnTo>
                  <a:pt x="18000" y="1912665"/>
                </a:lnTo>
                <a:lnTo>
                  <a:pt x="1009831" y="1912665"/>
                </a:lnTo>
                <a:lnTo>
                  <a:pt x="1141764" y="2044598"/>
                </a:lnTo>
                <a:lnTo>
                  <a:pt x="1009831" y="2176531"/>
                </a:lnTo>
                <a:lnTo>
                  <a:pt x="18000" y="2176531"/>
                </a:lnTo>
                <a:lnTo>
                  <a:pt x="18000" y="2664000"/>
                </a:lnTo>
                <a:lnTo>
                  <a:pt x="0" y="2664000"/>
                </a:lnTo>
                <a:close/>
              </a:path>
            </a:pathLst>
          </a:custGeom>
          <a:solidFill>
            <a:schemeClr val="accent3"/>
          </a:solidFill>
        </p:spPr>
        <p:txBody>
          <a:bodyPr wrap="square" tIns="0" bIns="0" anchor="ctr">
            <a:noAutofit/>
          </a:bodyPr>
          <a:lstStyle>
            <a:lvl1pPr marL="0" indent="0">
              <a:buNone/>
              <a:defRPr sz="750" b="1">
                <a:solidFill>
                  <a:schemeClr val="tx1">
                    <a:alpha val="0"/>
                  </a:schemeClr>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a:t>
            </a:r>
            <a:endParaRPr lang="en-ID" dirty="0"/>
          </a:p>
        </p:txBody>
      </p:sp>
      <p:sp>
        <p:nvSpPr>
          <p:cNvPr id="31" name="Text Placeholder 29">
            <a:extLst>
              <a:ext uri="{FF2B5EF4-FFF2-40B4-BE49-F238E27FC236}">
                <a16:creationId xmlns:a16="http://schemas.microsoft.com/office/drawing/2014/main" xmlns="" id="{5F91528B-4016-9A18-C984-2859E73B2C44}"/>
              </a:ext>
            </a:extLst>
          </p:cNvPr>
          <p:cNvSpPr>
            <a:spLocks noGrp="1"/>
          </p:cNvSpPr>
          <p:nvPr>
            <p:ph type="body" sz="quarter" idx="68"/>
          </p:nvPr>
        </p:nvSpPr>
        <p:spPr>
          <a:xfrm>
            <a:off x="7541934" y="1290389"/>
            <a:ext cx="1143237" cy="414824"/>
          </a:xfrm>
          <a:prstGeom prst="rect">
            <a:avLst/>
          </a:prstGeom>
        </p:spPr>
        <p:txBody>
          <a:bodyPr tIns="0" bIns="0" anchor="b">
            <a:noAutofit/>
          </a:bodyPr>
          <a:lstStyle>
            <a:lvl1pPr marL="0" indent="0" algn="l">
              <a:buNone/>
              <a:defRPr sz="1050" b="1">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a:t>
            </a:r>
            <a:endParaRPr lang="en-ID" dirty="0"/>
          </a:p>
        </p:txBody>
      </p:sp>
      <p:sp>
        <p:nvSpPr>
          <p:cNvPr id="32" name="Text Placeholder 29">
            <a:extLst>
              <a:ext uri="{FF2B5EF4-FFF2-40B4-BE49-F238E27FC236}">
                <a16:creationId xmlns:a16="http://schemas.microsoft.com/office/drawing/2014/main" xmlns="" id="{49AA65F4-5D9F-C19E-6142-74B8F0A68D43}"/>
              </a:ext>
            </a:extLst>
          </p:cNvPr>
          <p:cNvSpPr>
            <a:spLocks noGrp="1"/>
          </p:cNvSpPr>
          <p:nvPr>
            <p:ph type="body" sz="quarter" idx="69"/>
          </p:nvPr>
        </p:nvSpPr>
        <p:spPr>
          <a:xfrm>
            <a:off x="7541934" y="1759214"/>
            <a:ext cx="1143237" cy="856206"/>
          </a:xfrm>
          <a:prstGeom prst="rect">
            <a:avLst/>
          </a:prstGeom>
        </p:spPr>
        <p:txBody>
          <a:bodyPr tIns="0" bIns="0">
            <a:noAutofit/>
          </a:bodyPr>
          <a:lstStyle>
            <a:lvl1pPr marL="0" indent="0" algn="l">
              <a:buNone/>
              <a:defRPr sz="900" b="0">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33" name="Text Placeholder 29">
            <a:extLst>
              <a:ext uri="{FF2B5EF4-FFF2-40B4-BE49-F238E27FC236}">
                <a16:creationId xmlns:a16="http://schemas.microsoft.com/office/drawing/2014/main" xmlns="" id="{4989308E-DDCB-3B4E-8245-6F016843BB64}"/>
              </a:ext>
            </a:extLst>
          </p:cNvPr>
          <p:cNvSpPr>
            <a:spLocks noGrp="1"/>
          </p:cNvSpPr>
          <p:nvPr>
            <p:ph type="body" sz="quarter" idx="70" hasCustomPrompt="1"/>
          </p:nvPr>
        </p:nvSpPr>
        <p:spPr>
          <a:xfrm>
            <a:off x="7541934" y="3030361"/>
            <a:ext cx="1143237" cy="234554"/>
          </a:xfrm>
          <a:prstGeom prst="rect">
            <a:avLst/>
          </a:prstGeom>
        </p:spPr>
        <p:txBody>
          <a:bodyPr tIns="0" bIns="0" anchor="ctr">
            <a:noAutofit/>
          </a:bodyPr>
          <a:lstStyle>
            <a:lvl1pPr marL="0" indent="0" algn="l">
              <a:buNone/>
              <a:defRPr sz="975" b="1">
                <a:solidFill>
                  <a:schemeClr val="accent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Milestone</a:t>
            </a:r>
            <a:endParaRPr lang="en-ID" dirty="0"/>
          </a:p>
        </p:txBody>
      </p:sp>
    </p:spTree>
    <p:extLst>
      <p:ext uri="{BB962C8B-B14F-4D97-AF65-F5344CB8AC3E}">
        <p14:creationId xmlns:p14="http://schemas.microsoft.com/office/powerpoint/2010/main" val="850541634"/>
      </p:ext>
    </p:extLst>
  </p:cSld>
  <p:clrMapOvr>
    <a:masterClrMapping/>
  </p:clrMapOvr>
  <p:extLst>
    <p:ext uri="{DCECCB84-F9BA-43D5-87BE-67443E8EF086}">
      <p15:sldGuideLst xmlns:p15="http://schemas.microsoft.com/office/powerpoint/2012/main"/>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meline I60V5">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xmlns="" id="{C67F50CE-1962-D59E-509C-48B945AE9069}"/>
              </a:ext>
            </a:extLst>
          </p:cNvPr>
          <p:cNvPicPr>
            <a:picLocks noChangeAspect="1"/>
          </p:cNvPicPr>
          <p:nvPr userDrawn="1"/>
        </p:nvPicPr>
        <p:blipFill>
          <a:blip r:embed="rId2"/>
          <a:stretch>
            <a:fillRect/>
          </a:stretch>
        </p:blipFill>
        <p:spPr>
          <a:xfrm>
            <a:off x="0" y="0"/>
            <a:ext cx="9144000" cy="5143500"/>
          </a:xfrm>
          <a:prstGeom prst="rect">
            <a:avLst/>
          </a:prstGeom>
        </p:spPr>
      </p:pic>
      <p:grpSp>
        <p:nvGrpSpPr>
          <p:cNvPr id="7" name="Group 6">
            <a:extLst>
              <a:ext uri="{FF2B5EF4-FFF2-40B4-BE49-F238E27FC236}">
                <a16:creationId xmlns:a16="http://schemas.microsoft.com/office/drawing/2014/main" xmlns="" id="{5783CBED-341E-9027-5136-D2E9011380BC}"/>
              </a:ext>
            </a:extLst>
          </p:cNvPr>
          <p:cNvGrpSpPr/>
          <p:nvPr userDrawn="1"/>
        </p:nvGrpSpPr>
        <p:grpSpPr>
          <a:xfrm>
            <a:off x="3102767" y="2333733"/>
            <a:ext cx="2942576" cy="980859"/>
            <a:chOff x="4134283" y="2771991"/>
            <a:chExt cx="3923434" cy="1307812"/>
          </a:xfrm>
        </p:grpSpPr>
        <p:grpSp>
          <p:nvGrpSpPr>
            <p:cNvPr id="8" name="Group 7">
              <a:extLst>
                <a:ext uri="{FF2B5EF4-FFF2-40B4-BE49-F238E27FC236}">
                  <a16:creationId xmlns:a16="http://schemas.microsoft.com/office/drawing/2014/main" xmlns="" id="{D696EBF9-8AB2-F4FA-7FAE-3BCD3D884CED}"/>
                </a:ext>
              </a:extLst>
            </p:cNvPr>
            <p:cNvGrpSpPr/>
            <p:nvPr userDrawn="1"/>
          </p:nvGrpSpPr>
          <p:grpSpPr>
            <a:xfrm>
              <a:off x="4134283" y="2771991"/>
              <a:ext cx="3923434" cy="1307812"/>
              <a:chOff x="4134283" y="2768888"/>
              <a:chExt cx="3923434" cy="1307812"/>
            </a:xfrm>
          </p:grpSpPr>
          <p:sp>
            <p:nvSpPr>
              <p:cNvPr id="14" name="Arc 47">
                <a:extLst>
                  <a:ext uri="{FF2B5EF4-FFF2-40B4-BE49-F238E27FC236}">
                    <a16:creationId xmlns:a16="http://schemas.microsoft.com/office/drawing/2014/main" xmlns="" id="{4D12145B-7BD1-58A9-8595-5786D4C8288E}"/>
                  </a:ext>
                </a:extLst>
              </p:cNvPr>
              <p:cNvSpPr/>
              <p:nvPr userDrawn="1"/>
            </p:nvSpPr>
            <p:spPr>
              <a:xfrm>
                <a:off x="4134283" y="2768888"/>
                <a:ext cx="1307811" cy="1307812"/>
              </a:xfrm>
              <a:prstGeom prst="ellipse">
                <a:avLst/>
              </a:prstGeom>
              <a:ln w="571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350" dirty="0"/>
              </a:p>
            </p:txBody>
          </p:sp>
          <p:sp>
            <p:nvSpPr>
              <p:cNvPr id="15" name="Arc 48">
                <a:extLst>
                  <a:ext uri="{FF2B5EF4-FFF2-40B4-BE49-F238E27FC236}">
                    <a16:creationId xmlns:a16="http://schemas.microsoft.com/office/drawing/2014/main" xmlns="" id="{35F410C9-0806-C24E-88F1-F0B46FF46EE8}"/>
                  </a:ext>
                </a:extLst>
              </p:cNvPr>
              <p:cNvSpPr/>
              <p:nvPr userDrawn="1"/>
            </p:nvSpPr>
            <p:spPr>
              <a:xfrm flipV="1">
                <a:off x="5442094" y="2768888"/>
                <a:ext cx="1307811" cy="1307812"/>
              </a:xfrm>
              <a:prstGeom prst="ellipse">
                <a:avLst/>
              </a:prstGeom>
              <a:ln w="571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350" dirty="0"/>
              </a:p>
            </p:txBody>
          </p:sp>
          <p:sp>
            <p:nvSpPr>
              <p:cNvPr id="17" name="Arc 49">
                <a:extLst>
                  <a:ext uri="{FF2B5EF4-FFF2-40B4-BE49-F238E27FC236}">
                    <a16:creationId xmlns:a16="http://schemas.microsoft.com/office/drawing/2014/main" xmlns="" id="{5C217920-EEE8-FF60-C8AB-64E1405FB7D1}"/>
                  </a:ext>
                </a:extLst>
              </p:cNvPr>
              <p:cNvSpPr/>
              <p:nvPr userDrawn="1"/>
            </p:nvSpPr>
            <p:spPr>
              <a:xfrm>
                <a:off x="6749906" y="2768888"/>
                <a:ext cx="1307811" cy="1307812"/>
              </a:xfrm>
              <a:prstGeom prst="ellipse">
                <a:avLst/>
              </a:prstGeom>
              <a:ln w="571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350" dirty="0"/>
              </a:p>
            </p:txBody>
          </p:sp>
        </p:grpSp>
        <p:grpSp>
          <p:nvGrpSpPr>
            <p:cNvPr id="9" name="Group 8">
              <a:extLst>
                <a:ext uri="{FF2B5EF4-FFF2-40B4-BE49-F238E27FC236}">
                  <a16:creationId xmlns:a16="http://schemas.microsoft.com/office/drawing/2014/main" xmlns="" id="{EC07D22F-9B24-068A-0853-66329223CF03}"/>
                </a:ext>
              </a:extLst>
            </p:cNvPr>
            <p:cNvGrpSpPr/>
            <p:nvPr userDrawn="1"/>
          </p:nvGrpSpPr>
          <p:grpSpPr>
            <a:xfrm>
              <a:off x="4134283" y="2771991"/>
              <a:ext cx="3923434" cy="1307812"/>
              <a:chOff x="4134283" y="2775094"/>
              <a:chExt cx="3923434" cy="1307812"/>
            </a:xfrm>
          </p:grpSpPr>
          <p:sp>
            <p:nvSpPr>
              <p:cNvPr id="10" name="Arc 9">
                <a:extLst>
                  <a:ext uri="{FF2B5EF4-FFF2-40B4-BE49-F238E27FC236}">
                    <a16:creationId xmlns:a16="http://schemas.microsoft.com/office/drawing/2014/main" xmlns="" id="{F67735F8-5205-EA06-C7D5-B6D58607C979}"/>
                  </a:ext>
                </a:extLst>
              </p:cNvPr>
              <p:cNvSpPr/>
              <p:nvPr userDrawn="1"/>
            </p:nvSpPr>
            <p:spPr>
              <a:xfrm>
                <a:off x="4134283" y="2775094"/>
                <a:ext cx="1307811" cy="1307812"/>
              </a:xfrm>
              <a:prstGeom prst="arc">
                <a:avLst>
                  <a:gd name="adj1" fmla="val 10792152"/>
                  <a:gd name="adj2" fmla="val 0"/>
                </a:avLst>
              </a:prstGeom>
              <a:ln w="57150"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350" dirty="0"/>
              </a:p>
            </p:txBody>
          </p:sp>
          <p:sp>
            <p:nvSpPr>
              <p:cNvPr id="12" name="Arc 11">
                <a:extLst>
                  <a:ext uri="{FF2B5EF4-FFF2-40B4-BE49-F238E27FC236}">
                    <a16:creationId xmlns:a16="http://schemas.microsoft.com/office/drawing/2014/main" xmlns="" id="{3F9BD18F-83E3-0B59-1C8B-CCB9AB85D5A9}"/>
                  </a:ext>
                </a:extLst>
              </p:cNvPr>
              <p:cNvSpPr/>
              <p:nvPr userDrawn="1"/>
            </p:nvSpPr>
            <p:spPr>
              <a:xfrm flipV="1">
                <a:off x="5442094" y="2775094"/>
                <a:ext cx="1307811" cy="1307812"/>
              </a:xfrm>
              <a:prstGeom prst="arc">
                <a:avLst>
                  <a:gd name="adj1" fmla="val 10790197"/>
                  <a:gd name="adj2" fmla="val 0"/>
                </a:avLst>
              </a:prstGeom>
              <a:ln w="57150"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350" dirty="0"/>
              </a:p>
            </p:txBody>
          </p:sp>
          <p:sp>
            <p:nvSpPr>
              <p:cNvPr id="13" name="Arc 12">
                <a:extLst>
                  <a:ext uri="{FF2B5EF4-FFF2-40B4-BE49-F238E27FC236}">
                    <a16:creationId xmlns:a16="http://schemas.microsoft.com/office/drawing/2014/main" xmlns="" id="{D1F84C90-514B-343E-5F5B-7AB8ACE9B5CD}"/>
                  </a:ext>
                </a:extLst>
              </p:cNvPr>
              <p:cNvSpPr/>
              <p:nvPr userDrawn="1"/>
            </p:nvSpPr>
            <p:spPr>
              <a:xfrm>
                <a:off x="6749906" y="2775094"/>
                <a:ext cx="1307811" cy="1307812"/>
              </a:xfrm>
              <a:prstGeom prst="arc">
                <a:avLst>
                  <a:gd name="adj1" fmla="val 10792152"/>
                  <a:gd name="adj2" fmla="val 0"/>
                </a:avLst>
              </a:prstGeom>
              <a:ln w="57150"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350" dirty="0"/>
              </a:p>
            </p:txBody>
          </p:sp>
        </p:grpSp>
      </p:grpSp>
      <p:sp>
        <p:nvSpPr>
          <p:cNvPr id="2" name="Title 1">
            <a:extLst>
              <a:ext uri="{FF2B5EF4-FFF2-40B4-BE49-F238E27FC236}">
                <a16:creationId xmlns:a16="http://schemas.microsoft.com/office/drawing/2014/main" xmlns="" id="{1036477C-8D55-B4B8-85DD-DAF85A20D8C5}"/>
              </a:ext>
            </a:extLst>
          </p:cNvPr>
          <p:cNvSpPr>
            <a:spLocks noGrp="1"/>
          </p:cNvSpPr>
          <p:nvPr>
            <p:ph type="title"/>
          </p:nvPr>
        </p:nvSpPr>
        <p:spPr>
          <a:xfrm>
            <a:off x="548582" y="439579"/>
            <a:ext cx="8154887" cy="531971"/>
          </a:xfrm>
        </p:spPr>
        <p:txBody>
          <a:bodyPr anchor="t">
            <a:noAutofit/>
          </a:bodyPr>
          <a:lstStyle>
            <a:lvl1pPr>
              <a:defRPr>
                <a:solidFill>
                  <a:schemeClr val="tx1"/>
                </a:solidFill>
              </a:defRPr>
            </a:lvl1pPr>
          </a:lstStyle>
          <a:p>
            <a:r>
              <a:rPr lang="en-US" dirty="0"/>
              <a:t>Click to edit Master title style</a:t>
            </a:r>
            <a:endParaRPr lang="en-ID" dirty="0"/>
          </a:p>
        </p:txBody>
      </p:sp>
      <p:cxnSp>
        <p:nvCxnSpPr>
          <p:cNvPr id="16" name="Straight Connector 15">
            <a:extLst>
              <a:ext uri="{FF2B5EF4-FFF2-40B4-BE49-F238E27FC236}">
                <a16:creationId xmlns:a16="http://schemas.microsoft.com/office/drawing/2014/main" xmlns="" id="{0657BBCF-CA9E-FB2C-CA76-82D2795FF965}"/>
              </a:ext>
            </a:extLst>
          </p:cNvPr>
          <p:cNvCxnSpPr>
            <a:cxnSpLocks/>
          </p:cNvCxnSpPr>
          <p:nvPr userDrawn="1"/>
        </p:nvCxnSpPr>
        <p:spPr>
          <a:xfrm>
            <a:off x="440531" y="439267"/>
            <a:ext cx="0" cy="532283"/>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7" name="Text Placeholder 29">
            <a:extLst>
              <a:ext uri="{FF2B5EF4-FFF2-40B4-BE49-F238E27FC236}">
                <a16:creationId xmlns:a16="http://schemas.microsoft.com/office/drawing/2014/main" xmlns="" id="{7014ED8C-D9A2-3233-BF99-B959865B48B9}"/>
              </a:ext>
            </a:extLst>
          </p:cNvPr>
          <p:cNvSpPr>
            <a:spLocks noGrp="1"/>
          </p:cNvSpPr>
          <p:nvPr>
            <p:ph type="body" sz="quarter" idx="43"/>
          </p:nvPr>
        </p:nvSpPr>
        <p:spPr>
          <a:xfrm>
            <a:off x="817723" y="1558466"/>
            <a:ext cx="2242184" cy="414824"/>
          </a:xfrm>
          <a:prstGeom prst="rect">
            <a:avLst/>
          </a:prstGeom>
        </p:spPr>
        <p:txBody>
          <a:bodyPr tIns="0" bIns="0" anchor="b">
            <a:noAutofit/>
          </a:bodyPr>
          <a:lstStyle>
            <a:lvl1pPr marL="0" indent="0" algn="r">
              <a:buNone/>
              <a:defRPr sz="1350" b="1">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38" name="Text Placeholder 29">
            <a:extLst>
              <a:ext uri="{FF2B5EF4-FFF2-40B4-BE49-F238E27FC236}">
                <a16:creationId xmlns:a16="http://schemas.microsoft.com/office/drawing/2014/main" xmlns="" id="{27A02D2A-8972-F536-0B27-7D6428470586}"/>
              </a:ext>
            </a:extLst>
          </p:cNvPr>
          <p:cNvSpPr>
            <a:spLocks noGrp="1"/>
          </p:cNvSpPr>
          <p:nvPr>
            <p:ph type="body" sz="quarter" idx="44"/>
          </p:nvPr>
        </p:nvSpPr>
        <p:spPr>
          <a:xfrm>
            <a:off x="817723" y="2027291"/>
            <a:ext cx="2242184" cy="539563"/>
          </a:xfrm>
          <a:prstGeom prst="rect">
            <a:avLst/>
          </a:prstGeom>
        </p:spPr>
        <p:txBody>
          <a:bodyPr tIns="0" bIns="0">
            <a:noAutofit/>
          </a:bodyPr>
          <a:lstStyle>
            <a:lvl1pPr marL="0" indent="0" algn="r">
              <a:buNone/>
              <a:defRPr sz="1200" b="0">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40" name="Text Placeholder 29">
            <a:extLst>
              <a:ext uri="{FF2B5EF4-FFF2-40B4-BE49-F238E27FC236}">
                <a16:creationId xmlns:a16="http://schemas.microsoft.com/office/drawing/2014/main" xmlns="" id="{5C686B82-2E00-D61D-3AA1-3461944BF439}"/>
              </a:ext>
            </a:extLst>
          </p:cNvPr>
          <p:cNvSpPr>
            <a:spLocks noGrp="1"/>
          </p:cNvSpPr>
          <p:nvPr>
            <p:ph type="body" sz="quarter" idx="45" hasCustomPrompt="1"/>
          </p:nvPr>
        </p:nvSpPr>
        <p:spPr>
          <a:xfrm>
            <a:off x="3120696" y="2706886"/>
            <a:ext cx="945000" cy="234554"/>
          </a:xfrm>
          <a:prstGeom prst="rect">
            <a:avLst/>
          </a:prstGeom>
        </p:spPr>
        <p:txBody>
          <a:bodyPr tIns="0" bIns="0" anchor="ctr">
            <a:noAutofit/>
          </a:bodyPr>
          <a:lstStyle>
            <a:lvl1pPr marL="0" indent="0" algn="ctr">
              <a:buNone/>
              <a:defRPr sz="1275" b="1">
                <a:solidFill>
                  <a:schemeClr val="accent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Milestone</a:t>
            </a:r>
            <a:endParaRPr lang="en-ID" dirty="0"/>
          </a:p>
        </p:txBody>
      </p:sp>
      <p:sp>
        <p:nvSpPr>
          <p:cNvPr id="60" name="Text Placeholder 29">
            <a:extLst>
              <a:ext uri="{FF2B5EF4-FFF2-40B4-BE49-F238E27FC236}">
                <a16:creationId xmlns:a16="http://schemas.microsoft.com/office/drawing/2014/main" xmlns="" id="{E10C62AC-5F15-FEF7-14F7-69E74FF548BF}"/>
              </a:ext>
            </a:extLst>
          </p:cNvPr>
          <p:cNvSpPr>
            <a:spLocks noGrp="1"/>
          </p:cNvSpPr>
          <p:nvPr>
            <p:ph type="body" sz="quarter" idx="50" hasCustomPrompt="1"/>
          </p:nvPr>
        </p:nvSpPr>
        <p:spPr>
          <a:xfrm>
            <a:off x="4101554" y="2706886"/>
            <a:ext cx="945000" cy="234554"/>
          </a:xfrm>
          <a:prstGeom prst="rect">
            <a:avLst/>
          </a:prstGeom>
        </p:spPr>
        <p:txBody>
          <a:bodyPr tIns="0" bIns="0" anchor="ctr">
            <a:noAutofit/>
          </a:bodyPr>
          <a:lstStyle>
            <a:lvl1pPr marL="0" indent="0" algn="ctr">
              <a:buNone/>
              <a:defRPr sz="1275" b="1">
                <a:solidFill>
                  <a:schemeClr val="accent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Milestone</a:t>
            </a:r>
            <a:endParaRPr lang="en-ID" dirty="0"/>
          </a:p>
        </p:txBody>
      </p:sp>
      <p:sp>
        <p:nvSpPr>
          <p:cNvPr id="63" name="Text Placeholder 29">
            <a:extLst>
              <a:ext uri="{FF2B5EF4-FFF2-40B4-BE49-F238E27FC236}">
                <a16:creationId xmlns:a16="http://schemas.microsoft.com/office/drawing/2014/main" xmlns="" id="{261031B1-B982-A042-4CFA-1D2651953B25}"/>
              </a:ext>
            </a:extLst>
          </p:cNvPr>
          <p:cNvSpPr>
            <a:spLocks noGrp="1"/>
          </p:cNvSpPr>
          <p:nvPr>
            <p:ph type="body" sz="quarter" idx="53"/>
          </p:nvPr>
        </p:nvSpPr>
        <p:spPr>
          <a:xfrm>
            <a:off x="6084095" y="1558466"/>
            <a:ext cx="2242184" cy="414824"/>
          </a:xfrm>
          <a:prstGeom prst="rect">
            <a:avLst/>
          </a:prstGeom>
        </p:spPr>
        <p:txBody>
          <a:bodyPr tIns="0" bIns="0" anchor="b">
            <a:noAutofit/>
          </a:bodyPr>
          <a:lstStyle>
            <a:lvl1pPr marL="0" indent="0" algn="l">
              <a:buNone/>
              <a:defRPr sz="1350" b="1">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64" name="Text Placeholder 29">
            <a:extLst>
              <a:ext uri="{FF2B5EF4-FFF2-40B4-BE49-F238E27FC236}">
                <a16:creationId xmlns:a16="http://schemas.microsoft.com/office/drawing/2014/main" xmlns="" id="{9A88BB22-41E4-5ACD-09E4-4157B024B08C}"/>
              </a:ext>
            </a:extLst>
          </p:cNvPr>
          <p:cNvSpPr>
            <a:spLocks noGrp="1"/>
          </p:cNvSpPr>
          <p:nvPr>
            <p:ph type="body" sz="quarter" idx="54"/>
          </p:nvPr>
        </p:nvSpPr>
        <p:spPr>
          <a:xfrm>
            <a:off x="6084095" y="2027291"/>
            <a:ext cx="2242184" cy="539563"/>
          </a:xfrm>
          <a:prstGeom prst="rect">
            <a:avLst/>
          </a:prstGeom>
        </p:spPr>
        <p:txBody>
          <a:bodyPr tIns="0" bIns="0">
            <a:noAutofit/>
          </a:bodyPr>
          <a:lstStyle>
            <a:lvl1pPr marL="0" indent="0" algn="l">
              <a:buNone/>
              <a:defRPr sz="1200" b="0">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65" name="Text Placeholder 29">
            <a:extLst>
              <a:ext uri="{FF2B5EF4-FFF2-40B4-BE49-F238E27FC236}">
                <a16:creationId xmlns:a16="http://schemas.microsoft.com/office/drawing/2014/main" xmlns="" id="{071D6C45-DAA5-4D1C-9957-40129325EB67}"/>
              </a:ext>
            </a:extLst>
          </p:cNvPr>
          <p:cNvSpPr>
            <a:spLocks noGrp="1"/>
          </p:cNvSpPr>
          <p:nvPr>
            <p:ph type="body" sz="quarter" idx="55" hasCustomPrompt="1"/>
          </p:nvPr>
        </p:nvSpPr>
        <p:spPr>
          <a:xfrm>
            <a:off x="5082413" y="2706886"/>
            <a:ext cx="945000" cy="234554"/>
          </a:xfrm>
          <a:prstGeom prst="rect">
            <a:avLst/>
          </a:prstGeom>
        </p:spPr>
        <p:txBody>
          <a:bodyPr tIns="0" bIns="0" anchor="ctr">
            <a:noAutofit/>
          </a:bodyPr>
          <a:lstStyle>
            <a:lvl1pPr marL="0" indent="0" algn="ctr">
              <a:buNone/>
              <a:defRPr sz="1275" b="1">
                <a:solidFill>
                  <a:schemeClr val="accent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Milestone</a:t>
            </a:r>
            <a:endParaRPr lang="en-ID" dirty="0"/>
          </a:p>
        </p:txBody>
      </p:sp>
      <p:sp>
        <p:nvSpPr>
          <p:cNvPr id="74" name="Text Placeholder 29">
            <a:extLst>
              <a:ext uri="{FF2B5EF4-FFF2-40B4-BE49-F238E27FC236}">
                <a16:creationId xmlns:a16="http://schemas.microsoft.com/office/drawing/2014/main" xmlns="" id="{9A4B37EF-352C-7F66-A0C7-B1AAC332DF0B}"/>
              </a:ext>
            </a:extLst>
          </p:cNvPr>
          <p:cNvSpPr>
            <a:spLocks noGrp="1"/>
          </p:cNvSpPr>
          <p:nvPr>
            <p:ph type="body" sz="quarter" idx="48"/>
          </p:nvPr>
        </p:nvSpPr>
        <p:spPr>
          <a:xfrm>
            <a:off x="3450908" y="3480333"/>
            <a:ext cx="2242184" cy="414824"/>
          </a:xfrm>
          <a:prstGeom prst="rect">
            <a:avLst/>
          </a:prstGeom>
        </p:spPr>
        <p:txBody>
          <a:bodyPr tIns="0" bIns="0" anchor="b">
            <a:noAutofit/>
          </a:bodyPr>
          <a:lstStyle>
            <a:lvl1pPr marL="0" indent="0" algn="ctr">
              <a:buNone/>
              <a:defRPr sz="1350" b="1">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75" name="Text Placeholder 29">
            <a:extLst>
              <a:ext uri="{FF2B5EF4-FFF2-40B4-BE49-F238E27FC236}">
                <a16:creationId xmlns:a16="http://schemas.microsoft.com/office/drawing/2014/main" xmlns="" id="{8AD0A0A8-C4B1-7D11-7CF8-B6C55DDAF46D}"/>
              </a:ext>
            </a:extLst>
          </p:cNvPr>
          <p:cNvSpPr>
            <a:spLocks noGrp="1"/>
          </p:cNvSpPr>
          <p:nvPr>
            <p:ph type="body" sz="quarter" idx="49"/>
          </p:nvPr>
        </p:nvSpPr>
        <p:spPr>
          <a:xfrm>
            <a:off x="3450908" y="3949158"/>
            <a:ext cx="2242184" cy="539563"/>
          </a:xfrm>
          <a:prstGeom prst="rect">
            <a:avLst/>
          </a:prstGeom>
        </p:spPr>
        <p:txBody>
          <a:bodyPr tIns="0" bIns="0">
            <a:noAutofit/>
          </a:bodyPr>
          <a:lstStyle>
            <a:lvl1pPr marL="0" indent="0" algn="ctr">
              <a:buNone/>
              <a:defRPr sz="1200" b="0">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Tree>
    <p:extLst>
      <p:ext uri="{BB962C8B-B14F-4D97-AF65-F5344CB8AC3E}">
        <p14:creationId xmlns:p14="http://schemas.microsoft.com/office/powerpoint/2010/main" val="67365656"/>
      </p:ext>
    </p:extLst>
  </p:cSld>
  <p:clrMapOvr>
    <a:masterClrMapping/>
  </p:clrMapOvr>
  <p:extLst>
    <p:ext uri="{DCECCB84-F9BA-43D5-87BE-67443E8EF086}">
      <p15:sldGuideLst xmlns:p15="http://schemas.microsoft.com/office/powerpoint/2012/main"/>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meline I60V6">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xmlns="" id="{9311B835-2578-B4FE-7EDD-6E69178E9E5E}"/>
              </a:ext>
            </a:extLst>
          </p:cNvPr>
          <p:cNvPicPr>
            <a:picLocks noChangeAspect="1"/>
          </p:cNvPicPr>
          <p:nvPr userDrawn="1"/>
        </p:nvPicPr>
        <p:blipFill>
          <a:blip r:embed="rId2"/>
          <a:stretch>
            <a:fillRect/>
          </a:stretch>
        </p:blipFill>
        <p:spPr>
          <a:xfrm>
            <a:off x="0" y="0"/>
            <a:ext cx="9144000" cy="5143500"/>
          </a:xfrm>
          <a:prstGeom prst="rect">
            <a:avLst/>
          </a:prstGeom>
        </p:spPr>
      </p:pic>
      <p:grpSp>
        <p:nvGrpSpPr>
          <p:cNvPr id="14" name="Group 13">
            <a:extLst>
              <a:ext uri="{FF2B5EF4-FFF2-40B4-BE49-F238E27FC236}">
                <a16:creationId xmlns:a16="http://schemas.microsoft.com/office/drawing/2014/main" xmlns="" id="{7D5833C4-DC12-C256-8147-AB2E873090F7}"/>
              </a:ext>
            </a:extLst>
          </p:cNvPr>
          <p:cNvGrpSpPr/>
          <p:nvPr userDrawn="1"/>
        </p:nvGrpSpPr>
        <p:grpSpPr>
          <a:xfrm>
            <a:off x="2567819" y="2333733"/>
            <a:ext cx="3923433" cy="980859"/>
            <a:chOff x="4134283" y="3357980"/>
            <a:chExt cx="5231244" cy="1307812"/>
          </a:xfrm>
        </p:grpSpPr>
        <p:grpSp>
          <p:nvGrpSpPr>
            <p:cNvPr id="15" name="Group 14">
              <a:extLst>
                <a:ext uri="{FF2B5EF4-FFF2-40B4-BE49-F238E27FC236}">
                  <a16:creationId xmlns:a16="http://schemas.microsoft.com/office/drawing/2014/main" xmlns="" id="{301BCF58-0363-AD55-7706-7577015208AD}"/>
                </a:ext>
              </a:extLst>
            </p:cNvPr>
            <p:cNvGrpSpPr/>
            <p:nvPr userDrawn="1"/>
          </p:nvGrpSpPr>
          <p:grpSpPr>
            <a:xfrm>
              <a:off x="6749905" y="3357980"/>
              <a:ext cx="2615622" cy="1307812"/>
              <a:chOff x="4134283" y="2768888"/>
              <a:chExt cx="2615622" cy="1307812"/>
            </a:xfrm>
          </p:grpSpPr>
          <p:sp>
            <p:nvSpPr>
              <p:cNvPr id="27" name="Arc 47">
                <a:extLst>
                  <a:ext uri="{FF2B5EF4-FFF2-40B4-BE49-F238E27FC236}">
                    <a16:creationId xmlns:a16="http://schemas.microsoft.com/office/drawing/2014/main" xmlns="" id="{1BF9A4E5-A19D-055D-8E75-99214E96ED1B}"/>
                  </a:ext>
                </a:extLst>
              </p:cNvPr>
              <p:cNvSpPr/>
              <p:nvPr userDrawn="1"/>
            </p:nvSpPr>
            <p:spPr>
              <a:xfrm>
                <a:off x="4134283" y="2768888"/>
                <a:ext cx="1307811" cy="1307812"/>
              </a:xfrm>
              <a:prstGeom prst="ellipse">
                <a:avLst/>
              </a:prstGeom>
              <a:ln w="571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350" dirty="0"/>
              </a:p>
            </p:txBody>
          </p:sp>
          <p:sp>
            <p:nvSpPr>
              <p:cNvPr id="28" name="Arc 48">
                <a:extLst>
                  <a:ext uri="{FF2B5EF4-FFF2-40B4-BE49-F238E27FC236}">
                    <a16:creationId xmlns:a16="http://schemas.microsoft.com/office/drawing/2014/main" xmlns="" id="{5CC87E2F-50E6-39DD-CDFC-305C19C07B98}"/>
                  </a:ext>
                </a:extLst>
              </p:cNvPr>
              <p:cNvSpPr/>
              <p:nvPr userDrawn="1"/>
            </p:nvSpPr>
            <p:spPr>
              <a:xfrm flipV="1">
                <a:off x="5442094" y="2768888"/>
                <a:ext cx="1307811" cy="1307812"/>
              </a:xfrm>
              <a:prstGeom prst="ellipse">
                <a:avLst/>
              </a:prstGeom>
              <a:ln w="571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350" dirty="0"/>
              </a:p>
            </p:txBody>
          </p:sp>
        </p:grpSp>
        <p:grpSp>
          <p:nvGrpSpPr>
            <p:cNvPr id="17" name="Group 16">
              <a:extLst>
                <a:ext uri="{FF2B5EF4-FFF2-40B4-BE49-F238E27FC236}">
                  <a16:creationId xmlns:a16="http://schemas.microsoft.com/office/drawing/2014/main" xmlns="" id="{8E84A738-0246-4B22-A768-845597DB34B1}"/>
                </a:ext>
              </a:extLst>
            </p:cNvPr>
            <p:cNvGrpSpPr/>
            <p:nvPr userDrawn="1"/>
          </p:nvGrpSpPr>
          <p:grpSpPr>
            <a:xfrm>
              <a:off x="4134283" y="3357980"/>
              <a:ext cx="2615622" cy="1307812"/>
              <a:chOff x="4134283" y="2768888"/>
              <a:chExt cx="2615622" cy="1307812"/>
            </a:xfrm>
          </p:grpSpPr>
          <p:sp>
            <p:nvSpPr>
              <p:cNvPr id="25" name="Arc 47">
                <a:extLst>
                  <a:ext uri="{FF2B5EF4-FFF2-40B4-BE49-F238E27FC236}">
                    <a16:creationId xmlns:a16="http://schemas.microsoft.com/office/drawing/2014/main" xmlns="" id="{05BC3C8F-7B44-2BED-6193-E93BB9B72472}"/>
                  </a:ext>
                </a:extLst>
              </p:cNvPr>
              <p:cNvSpPr/>
              <p:nvPr userDrawn="1"/>
            </p:nvSpPr>
            <p:spPr>
              <a:xfrm>
                <a:off x="4134283" y="2768888"/>
                <a:ext cx="1307811" cy="1307812"/>
              </a:xfrm>
              <a:prstGeom prst="ellipse">
                <a:avLst/>
              </a:prstGeom>
              <a:ln w="571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350" dirty="0"/>
              </a:p>
            </p:txBody>
          </p:sp>
          <p:sp>
            <p:nvSpPr>
              <p:cNvPr id="26" name="Arc 48">
                <a:extLst>
                  <a:ext uri="{FF2B5EF4-FFF2-40B4-BE49-F238E27FC236}">
                    <a16:creationId xmlns:a16="http://schemas.microsoft.com/office/drawing/2014/main" xmlns="" id="{8F3EF4B7-90AB-C7DA-B8CB-018463EB1B1D}"/>
                  </a:ext>
                </a:extLst>
              </p:cNvPr>
              <p:cNvSpPr/>
              <p:nvPr userDrawn="1"/>
            </p:nvSpPr>
            <p:spPr>
              <a:xfrm flipV="1">
                <a:off x="5442094" y="2768888"/>
                <a:ext cx="1307811" cy="1307812"/>
              </a:xfrm>
              <a:prstGeom prst="ellipse">
                <a:avLst/>
              </a:prstGeom>
              <a:ln w="571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350" dirty="0"/>
              </a:p>
            </p:txBody>
          </p:sp>
        </p:grpSp>
        <p:grpSp>
          <p:nvGrpSpPr>
            <p:cNvPr id="18" name="Group 17">
              <a:extLst>
                <a:ext uri="{FF2B5EF4-FFF2-40B4-BE49-F238E27FC236}">
                  <a16:creationId xmlns:a16="http://schemas.microsoft.com/office/drawing/2014/main" xmlns="" id="{89FB1F07-E1F7-E735-3584-493086F95515}"/>
                </a:ext>
              </a:extLst>
            </p:cNvPr>
            <p:cNvGrpSpPr/>
            <p:nvPr userDrawn="1"/>
          </p:nvGrpSpPr>
          <p:grpSpPr>
            <a:xfrm>
              <a:off x="4134283" y="3357980"/>
              <a:ext cx="2615622" cy="1307812"/>
              <a:chOff x="4134283" y="2775094"/>
              <a:chExt cx="2615622" cy="1307812"/>
            </a:xfrm>
          </p:grpSpPr>
          <p:sp>
            <p:nvSpPr>
              <p:cNvPr id="23" name="Arc 22">
                <a:extLst>
                  <a:ext uri="{FF2B5EF4-FFF2-40B4-BE49-F238E27FC236}">
                    <a16:creationId xmlns:a16="http://schemas.microsoft.com/office/drawing/2014/main" xmlns="" id="{D0384BA1-F92B-41F3-C1AE-23727B73848C}"/>
                  </a:ext>
                </a:extLst>
              </p:cNvPr>
              <p:cNvSpPr/>
              <p:nvPr userDrawn="1"/>
            </p:nvSpPr>
            <p:spPr>
              <a:xfrm>
                <a:off x="4134283" y="2775094"/>
                <a:ext cx="1307811" cy="1307812"/>
              </a:xfrm>
              <a:prstGeom prst="arc">
                <a:avLst>
                  <a:gd name="adj1" fmla="val 10792152"/>
                  <a:gd name="adj2" fmla="val 0"/>
                </a:avLst>
              </a:prstGeom>
              <a:ln w="57150"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350" dirty="0"/>
              </a:p>
            </p:txBody>
          </p:sp>
          <p:sp>
            <p:nvSpPr>
              <p:cNvPr id="24" name="Arc 23">
                <a:extLst>
                  <a:ext uri="{FF2B5EF4-FFF2-40B4-BE49-F238E27FC236}">
                    <a16:creationId xmlns:a16="http://schemas.microsoft.com/office/drawing/2014/main" xmlns="" id="{5EBDB500-C547-2D2E-C1E5-DA481BCDCED5}"/>
                  </a:ext>
                </a:extLst>
              </p:cNvPr>
              <p:cNvSpPr/>
              <p:nvPr userDrawn="1"/>
            </p:nvSpPr>
            <p:spPr>
              <a:xfrm flipV="1">
                <a:off x="5442094" y="2775094"/>
                <a:ext cx="1307811" cy="1307812"/>
              </a:xfrm>
              <a:prstGeom prst="arc">
                <a:avLst>
                  <a:gd name="adj1" fmla="val 10790197"/>
                  <a:gd name="adj2" fmla="val 0"/>
                </a:avLst>
              </a:prstGeom>
              <a:ln w="57150"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350" dirty="0"/>
              </a:p>
            </p:txBody>
          </p:sp>
        </p:grpSp>
        <p:grpSp>
          <p:nvGrpSpPr>
            <p:cNvPr id="19" name="Group 18">
              <a:extLst>
                <a:ext uri="{FF2B5EF4-FFF2-40B4-BE49-F238E27FC236}">
                  <a16:creationId xmlns:a16="http://schemas.microsoft.com/office/drawing/2014/main" xmlns="" id="{E836FD13-85D3-B050-415C-DA5E49AA432F}"/>
                </a:ext>
              </a:extLst>
            </p:cNvPr>
            <p:cNvGrpSpPr/>
            <p:nvPr userDrawn="1"/>
          </p:nvGrpSpPr>
          <p:grpSpPr>
            <a:xfrm>
              <a:off x="6749905" y="3357980"/>
              <a:ext cx="2615622" cy="1307812"/>
              <a:chOff x="4134283" y="2775094"/>
              <a:chExt cx="2615622" cy="1307812"/>
            </a:xfrm>
          </p:grpSpPr>
          <p:sp>
            <p:nvSpPr>
              <p:cNvPr id="20" name="Arc 19">
                <a:extLst>
                  <a:ext uri="{FF2B5EF4-FFF2-40B4-BE49-F238E27FC236}">
                    <a16:creationId xmlns:a16="http://schemas.microsoft.com/office/drawing/2014/main" xmlns="" id="{17EDC98A-FAF8-1636-961C-0E3CB7409E03}"/>
                  </a:ext>
                </a:extLst>
              </p:cNvPr>
              <p:cNvSpPr/>
              <p:nvPr userDrawn="1"/>
            </p:nvSpPr>
            <p:spPr>
              <a:xfrm>
                <a:off x="4134283" y="2775094"/>
                <a:ext cx="1307811" cy="1307812"/>
              </a:xfrm>
              <a:prstGeom prst="arc">
                <a:avLst>
                  <a:gd name="adj1" fmla="val 10792152"/>
                  <a:gd name="adj2" fmla="val 0"/>
                </a:avLst>
              </a:prstGeom>
              <a:ln w="57150"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350" dirty="0"/>
              </a:p>
            </p:txBody>
          </p:sp>
          <p:sp>
            <p:nvSpPr>
              <p:cNvPr id="22" name="Arc 21">
                <a:extLst>
                  <a:ext uri="{FF2B5EF4-FFF2-40B4-BE49-F238E27FC236}">
                    <a16:creationId xmlns:a16="http://schemas.microsoft.com/office/drawing/2014/main" xmlns="" id="{52C6782D-6669-5C6D-6338-0D1D8E749EFB}"/>
                  </a:ext>
                </a:extLst>
              </p:cNvPr>
              <p:cNvSpPr/>
              <p:nvPr userDrawn="1"/>
            </p:nvSpPr>
            <p:spPr>
              <a:xfrm flipV="1">
                <a:off x="5442094" y="2775094"/>
                <a:ext cx="1307811" cy="1307812"/>
              </a:xfrm>
              <a:prstGeom prst="arc">
                <a:avLst>
                  <a:gd name="adj1" fmla="val 10790197"/>
                  <a:gd name="adj2" fmla="val 0"/>
                </a:avLst>
              </a:prstGeom>
              <a:ln w="57150"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350" dirty="0"/>
              </a:p>
            </p:txBody>
          </p:sp>
        </p:grpSp>
      </p:grpSp>
      <p:sp>
        <p:nvSpPr>
          <p:cNvPr id="2" name="Title 1">
            <a:extLst>
              <a:ext uri="{FF2B5EF4-FFF2-40B4-BE49-F238E27FC236}">
                <a16:creationId xmlns:a16="http://schemas.microsoft.com/office/drawing/2014/main" xmlns="" id="{1036477C-8D55-B4B8-85DD-DAF85A20D8C5}"/>
              </a:ext>
            </a:extLst>
          </p:cNvPr>
          <p:cNvSpPr>
            <a:spLocks noGrp="1"/>
          </p:cNvSpPr>
          <p:nvPr>
            <p:ph type="title"/>
          </p:nvPr>
        </p:nvSpPr>
        <p:spPr>
          <a:xfrm>
            <a:off x="548582" y="439579"/>
            <a:ext cx="8154887" cy="531971"/>
          </a:xfrm>
        </p:spPr>
        <p:txBody>
          <a:bodyPr anchor="t">
            <a:noAutofit/>
          </a:bodyPr>
          <a:lstStyle>
            <a:lvl1pPr>
              <a:defRPr>
                <a:solidFill>
                  <a:schemeClr val="tx1"/>
                </a:solidFill>
              </a:defRPr>
            </a:lvl1pPr>
          </a:lstStyle>
          <a:p>
            <a:r>
              <a:rPr lang="en-US" dirty="0"/>
              <a:t>Click to edit Master title style</a:t>
            </a:r>
            <a:endParaRPr lang="en-ID" dirty="0"/>
          </a:p>
        </p:txBody>
      </p:sp>
      <p:cxnSp>
        <p:nvCxnSpPr>
          <p:cNvPr id="16" name="Straight Connector 15">
            <a:extLst>
              <a:ext uri="{FF2B5EF4-FFF2-40B4-BE49-F238E27FC236}">
                <a16:creationId xmlns:a16="http://schemas.microsoft.com/office/drawing/2014/main" xmlns="" id="{0657BBCF-CA9E-FB2C-CA76-82D2795FF965}"/>
              </a:ext>
            </a:extLst>
          </p:cNvPr>
          <p:cNvCxnSpPr>
            <a:cxnSpLocks/>
          </p:cNvCxnSpPr>
          <p:nvPr userDrawn="1"/>
        </p:nvCxnSpPr>
        <p:spPr>
          <a:xfrm>
            <a:off x="440531" y="439267"/>
            <a:ext cx="0" cy="532283"/>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7" name="Text Placeholder 29">
            <a:extLst>
              <a:ext uri="{FF2B5EF4-FFF2-40B4-BE49-F238E27FC236}">
                <a16:creationId xmlns:a16="http://schemas.microsoft.com/office/drawing/2014/main" xmlns="" id="{7014ED8C-D9A2-3233-BF99-B959865B48B9}"/>
              </a:ext>
            </a:extLst>
          </p:cNvPr>
          <p:cNvSpPr>
            <a:spLocks noGrp="1"/>
          </p:cNvSpPr>
          <p:nvPr>
            <p:ph type="body" sz="quarter" idx="43"/>
          </p:nvPr>
        </p:nvSpPr>
        <p:spPr>
          <a:xfrm>
            <a:off x="570605" y="2209868"/>
            <a:ext cx="1895075" cy="414824"/>
          </a:xfrm>
          <a:prstGeom prst="rect">
            <a:avLst/>
          </a:prstGeom>
        </p:spPr>
        <p:txBody>
          <a:bodyPr tIns="0" bIns="0" anchor="b">
            <a:noAutofit/>
          </a:bodyPr>
          <a:lstStyle>
            <a:lvl1pPr marL="0" indent="0" algn="r">
              <a:buNone/>
              <a:defRPr sz="1350" b="1">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38" name="Text Placeholder 29">
            <a:extLst>
              <a:ext uri="{FF2B5EF4-FFF2-40B4-BE49-F238E27FC236}">
                <a16:creationId xmlns:a16="http://schemas.microsoft.com/office/drawing/2014/main" xmlns="" id="{27A02D2A-8972-F536-0B27-7D6428470586}"/>
              </a:ext>
            </a:extLst>
          </p:cNvPr>
          <p:cNvSpPr>
            <a:spLocks noGrp="1"/>
          </p:cNvSpPr>
          <p:nvPr>
            <p:ph type="body" sz="quarter" idx="44"/>
          </p:nvPr>
        </p:nvSpPr>
        <p:spPr>
          <a:xfrm>
            <a:off x="570605" y="2678693"/>
            <a:ext cx="1895075" cy="729325"/>
          </a:xfrm>
          <a:prstGeom prst="rect">
            <a:avLst/>
          </a:prstGeom>
        </p:spPr>
        <p:txBody>
          <a:bodyPr tIns="0" bIns="0">
            <a:noAutofit/>
          </a:bodyPr>
          <a:lstStyle>
            <a:lvl1pPr marL="0" indent="0" algn="r">
              <a:buNone/>
              <a:defRPr sz="1200" b="0">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63" name="Text Placeholder 29">
            <a:extLst>
              <a:ext uri="{FF2B5EF4-FFF2-40B4-BE49-F238E27FC236}">
                <a16:creationId xmlns:a16="http://schemas.microsoft.com/office/drawing/2014/main" xmlns="" id="{261031B1-B982-A042-4CFA-1D2651953B25}"/>
              </a:ext>
            </a:extLst>
          </p:cNvPr>
          <p:cNvSpPr>
            <a:spLocks noGrp="1"/>
          </p:cNvSpPr>
          <p:nvPr>
            <p:ph type="body" sz="quarter" idx="53"/>
          </p:nvPr>
        </p:nvSpPr>
        <p:spPr>
          <a:xfrm>
            <a:off x="4072427" y="1081272"/>
            <a:ext cx="1895075" cy="414824"/>
          </a:xfrm>
          <a:prstGeom prst="rect">
            <a:avLst/>
          </a:prstGeom>
        </p:spPr>
        <p:txBody>
          <a:bodyPr tIns="0" bIns="0" anchor="b">
            <a:noAutofit/>
          </a:bodyPr>
          <a:lstStyle>
            <a:lvl1pPr marL="0" indent="0" algn="ctr">
              <a:buNone/>
              <a:defRPr sz="1350" b="1">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64" name="Text Placeholder 29">
            <a:extLst>
              <a:ext uri="{FF2B5EF4-FFF2-40B4-BE49-F238E27FC236}">
                <a16:creationId xmlns:a16="http://schemas.microsoft.com/office/drawing/2014/main" xmlns="" id="{9A88BB22-41E4-5ACD-09E4-4157B024B08C}"/>
              </a:ext>
            </a:extLst>
          </p:cNvPr>
          <p:cNvSpPr>
            <a:spLocks noGrp="1"/>
          </p:cNvSpPr>
          <p:nvPr>
            <p:ph type="body" sz="quarter" idx="54"/>
          </p:nvPr>
        </p:nvSpPr>
        <p:spPr>
          <a:xfrm>
            <a:off x="4072427" y="1550097"/>
            <a:ext cx="1895075" cy="729325"/>
          </a:xfrm>
          <a:prstGeom prst="rect">
            <a:avLst/>
          </a:prstGeom>
        </p:spPr>
        <p:txBody>
          <a:bodyPr tIns="0" bIns="0">
            <a:noAutofit/>
          </a:bodyPr>
          <a:lstStyle>
            <a:lvl1pPr marL="0" indent="0" algn="ctr">
              <a:buNone/>
              <a:defRPr sz="1200" b="0">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74" name="Text Placeholder 29">
            <a:extLst>
              <a:ext uri="{FF2B5EF4-FFF2-40B4-BE49-F238E27FC236}">
                <a16:creationId xmlns:a16="http://schemas.microsoft.com/office/drawing/2014/main" xmlns="" id="{9A4B37EF-352C-7F66-A0C7-B1AAC332DF0B}"/>
              </a:ext>
            </a:extLst>
          </p:cNvPr>
          <p:cNvSpPr>
            <a:spLocks noGrp="1"/>
          </p:cNvSpPr>
          <p:nvPr>
            <p:ph type="body" sz="quarter" idx="48"/>
          </p:nvPr>
        </p:nvSpPr>
        <p:spPr>
          <a:xfrm>
            <a:off x="3093011" y="3447694"/>
            <a:ext cx="1895075" cy="414824"/>
          </a:xfrm>
          <a:prstGeom prst="rect">
            <a:avLst/>
          </a:prstGeom>
        </p:spPr>
        <p:txBody>
          <a:bodyPr tIns="0" bIns="0" anchor="b">
            <a:noAutofit/>
          </a:bodyPr>
          <a:lstStyle>
            <a:lvl1pPr marL="0" indent="0" algn="ctr">
              <a:buNone/>
              <a:defRPr sz="1350" b="1">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75" name="Text Placeholder 29">
            <a:extLst>
              <a:ext uri="{FF2B5EF4-FFF2-40B4-BE49-F238E27FC236}">
                <a16:creationId xmlns:a16="http://schemas.microsoft.com/office/drawing/2014/main" xmlns="" id="{8AD0A0A8-C4B1-7D11-7CF8-B6C55DDAF46D}"/>
              </a:ext>
            </a:extLst>
          </p:cNvPr>
          <p:cNvSpPr>
            <a:spLocks noGrp="1"/>
          </p:cNvSpPr>
          <p:nvPr>
            <p:ph type="body" sz="quarter" idx="49"/>
          </p:nvPr>
        </p:nvSpPr>
        <p:spPr>
          <a:xfrm>
            <a:off x="3093011" y="3916519"/>
            <a:ext cx="1895075" cy="729325"/>
          </a:xfrm>
          <a:prstGeom prst="rect">
            <a:avLst/>
          </a:prstGeom>
        </p:spPr>
        <p:txBody>
          <a:bodyPr tIns="0" bIns="0">
            <a:noAutofit/>
          </a:bodyPr>
          <a:lstStyle>
            <a:lvl1pPr marL="0" indent="0" algn="ctr">
              <a:buNone/>
              <a:defRPr sz="1200" b="0">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76" name="Text Placeholder 29">
            <a:extLst>
              <a:ext uri="{FF2B5EF4-FFF2-40B4-BE49-F238E27FC236}">
                <a16:creationId xmlns:a16="http://schemas.microsoft.com/office/drawing/2014/main" xmlns="" id="{9F88D094-280F-4883-8661-9A0BF47D066B}"/>
              </a:ext>
            </a:extLst>
          </p:cNvPr>
          <p:cNvSpPr>
            <a:spLocks noGrp="1"/>
          </p:cNvSpPr>
          <p:nvPr>
            <p:ph type="body" sz="quarter" idx="58"/>
          </p:nvPr>
        </p:nvSpPr>
        <p:spPr>
          <a:xfrm>
            <a:off x="6676035" y="2209868"/>
            <a:ext cx="1895075" cy="414824"/>
          </a:xfrm>
          <a:prstGeom prst="rect">
            <a:avLst/>
          </a:prstGeom>
        </p:spPr>
        <p:txBody>
          <a:bodyPr tIns="0" bIns="0" anchor="b">
            <a:noAutofit/>
          </a:bodyPr>
          <a:lstStyle>
            <a:lvl1pPr marL="0" indent="0" algn="l">
              <a:buNone/>
              <a:defRPr sz="1350" b="1">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77" name="Text Placeholder 29">
            <a:extLst>
              <a:ext uri="{FF2B5EF4-FFF2-40B4-BE49-F238E27FC236}">
                <a16:creationId xmlns:a16="http://schemas.microsoft.com/office/drawing/2014/main" xmlns="" id="{A9F31ADB-E84D-0E5A-C855-7382535346A9}"/>
              </a:ext>
            </a:extLst>
          </p:cNvPr>
          <p:cNvSpPr>
            <a:spLocks noGrp="1"/>
          </p:cNvSpPr>
          <p:nvPr>
            <p:ph type="body" sz="quarter" idx="59"/>
          </p:nvPr>
        </p:nvSpPr>
        <p:spPr>
          <a:xfrm>
            <a:off x="6676035" y="2678693"/>
            <a:ext cx="1895075" cy="729325"/>
          </a:xfrm>
          <a:prstGeom prst="rect">
            <a:avLst/>
          </a:prstGeom>
        </p:spPr>
        <p:txBody>
          <a:bodyPr tIns="0" bIns="0">
            <a:noAutofit/>
          </a:bodyPr>
          <a:lstStyle>
            <a:lvl1pPr marL="0" indent="0" algn="l">
              <a:buNone/>
              <a:defRPr sz="1200" b="0">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40" name="Text Placeholder 29">
            <a:extLst>
              <a:ext uri="{FF2B5EF4-FFF2-40B4-BE49-F238E27FC236}">
                <a16:creationId xmlns:a16="http://schemas.microsoft.com/office/drawing/2014/main" xmlns="" id="{5C686B82-2E00-D61D-3AA1-3461944BF439}"/>
              </a:ext>
            </a:extLst>
          </p:cNvPr>
          <p:cNvSpPr>
            <a:spLocks noGrp="1"/>
          </p:cNvSpPr>
          <p:nvPr>
            <p:ph type="body" sz="quarter" idx="45" hasCustomPrompt="1"/>
          </p:nvPr>
        </p:nvSpPr>
        <p:spPr>
          <a:xfrm>
            <a:off x="2585747" y="2706886"/>
            <a:ext cx="945000" cy="234554"/>
          </a:xfrm>
          <a:prstGeom prst="rect">
            <a:avLst/>
          </a:prstGeom>
        </p:spPr>
        <p:txBody>
          <a:bodyPr tIns="0" bIns="0" anchor="ctr">
            <a:noAutofit/>
          </a:bodyPr>
          <a:lstStyle>
            <a:lvl1pPr marL="0" indent="0" algn="ctr">
              <a:buNone/>
              <a:defRPr sz="1275" b="1">
                <a:solidFill>
                  <a:schemeClr val="accent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Milestone</a:t>
            </a:r>
            <a:endParaRPr lang="en-ID" dirty="0"/>
          </a:p>
        </p:txBody>
      </p:sp>
      <p:sp>
        <p:nvSpPr>
          <p:cNvPr id="60" name="Text Placeholder 29">
            <a:extLst>
              <a:ext uri="{FF2B5EF4-FFF2-40B4-BE49-F238E27FC236}">
                <a16:creationId xmlns:a16="http://schemas.microsoft.com/office/drawing/2014/main" xmlns="" id="{E10C62AC-5F15-FEF7-14F7-69E74FF548BF}"/>
              </a:ext>
            </a:extLst>
          </p:cNvPr>
          <p:cNvSpPr>
            <a:spLocks noGrp="1"/>
          </p:cNvSpPr>
          <p:nvPr>
            <p:ph type="body" sz="quarter" idx="50" hasCustomPrompt="1"/>
          </p:nvPr>
        </p:nvSpPr>
        <p:spPr>
          <a:xfrm>
            <a:off x="3567712" y="2706886"/>
            <a:ext cx="945000" cy="234554"/>
          </a:xfrm>
          <a:prstGeom prst="rect">
            <a:avLst/>
          </a:prstGeom>
        </p:spPr>
        <p:txBody>
          <a:bodyPr tIns="0" bIns="0" anchor="ctr">
            <a:noAutofit/>
          </a:bodyPr>
          <a:lstStyle>
            <a:lvl1pPr marL="0" indent="0" algn="ctr">
              <a:buNone/>
              <a:defRPr sz="1275" b="1">
                <a:solidFill>
                  <a:schemeClr val="accent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Milestone</a:t>
            </a:r>
            <a:endParaRPr lang="en-ID" dirty="0"/>
          </a:p>
        </p:txBody>
      </p:sp>
      <p:sp>
        <p:nvSpPr>
          <p:cNvPr id="65" name="Text Placeholder 29">
            <a:extLst>
              <a:ext uri="{FF2B5EF4-FFF2-40B4-BE49-F238E27FC236}">
                <a16:creationId xmlns:a16="http://schemas.microsoft.com/office/drawing/2014/main" xmlns="" id="{071D6C45-DAA5-4D1C-9957-40129325EB67}"/>
              </a:ext>
            </a:extLst>
          </p:cNvPr>
          <p:cNvSpPr>
            <a:spLocks noGrp="1"/>
          </p:cNvSpPr>
          <p:nvPr>
            <p:ph type="body" sz="quarter" idx="55" hasCustomPrompt="1"/>
          </p:nvPr>
        </p:nvSpPr>
        <p:spPr>
          <a:xfrm>
            <a:off x="4549676" y="2706886"/>
            <a:ext cx="945000" cy="234554"/>
          </a:xfrm>
          <a:prstGeom prst="rect">
            <a:avLst/>
          </a:prstGeom>
        </p:spPr>
        <p:txBody>
          <a:bodyPr tIns="0" bIns="0" anchor="ctr">
            <a:noAutofit/>
          </a:bodyPr>
          <a:lstStyle>
            <a:lvl1pPr marL="0" indent="0" algn="ctr">
              <a:buNone/>
              <a:defRPr sz="1275" b="1">
                <a:solidFill>
                  <a:schemeClr val="accent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Milestone</a:t>
            </a:r>
            <a:endParaRPr lang="en-ID" dirty="0"/>
          </a:p>
        </p:txBody>
      </p:sp>
      <p:sp>
        <p:nvSpPr>
          <p:cNvPr id="70" name="Text Placeholder 29">
            <a:extLst>
              <a:ext uri="{FF2B5EF4-FFF2-40B4-BE49-F238E27FC236}">
                <a16:creationId xmlns:a16="http://schemas.microsoft.com/office/drawing/2014/main" xmlns="" id="{32E39F6E-5616-1EC7-DA06-FA903B0B9CC4}"/>
              </a:ext>
            </a:extLst>
          </p:cNvPr>
          <p:cNvSpPr>
            <a:spLocks noGrp="1"/>
          </p:cNvSpPr>
          <p:nvPr>
            <p:ph type="body" sz="quarter" idx="60" hasCustomPrompt="1"/>
          </p:nvPr>
        </p:nvSpPr>
        <p:spPr>
          <a:xfrm>
            <a:off x="5531641" y="2706886"/>
            <a:ext cx="945000" cy="234554"/>
          </a:xfrm>
          <a:prstGeom prst="rect">
            <a:avLst/>
          </a:prstGeom>
        </p:spPr>
        <p:txBody>
          <a:bodyPr tIns="0" bIns="0" anchor="ctr">
            <a:noAutofit/>
          </a:bodyPr>
          <a:lstStyle>
            <a:lvl1pPr marL="0" indent="0" algn="ctr">
              <a:buNone/>
              <a:defRPr sz="1275" b="1">
                <a:solidFill>
                  <a:schemeClr val="accent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Milestone</a:t>
            </a:r>
            <a:endParaRPr lang="en-ID" dirty="0"/>
          </a:p>
        </p:txBody>
      </p:sp>
    </p:spTree>
    <p:extLst>
      <p:ext uri="{BB962C8B-B14F-4D97-AF65-F5344CB8AC3E}">
        <p14:creationId xmlns:p14="http://schemas.microsoft.com/office/powerpoint/2010/main" val="150797151"/>
      </p:ext>
    </p:extLst>
  </p:cSld>
  <p:clrMapOvr>
    <a:masterClrMapping/>
  </p:clrMapOvr>
  <p:extLst>
    <p:ext uri="{DCECCB84-F9BA-43D5-87BE-67443E8EF086}">
      <p15:sldGuideLst xmlns:p15="http://schemas.microsoft.com/office/powerpoint/2012/main"/>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meline I60V7">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xmlns="" id="{AC33E229-5AA7-72EB-E556-E0309EFCF7D6}"/>
              </a:ext>
            </a:extLst>
          </p:cNvPr>
          <p:cNvPicPr>
            <a:picLocks noChangeAspect="1"/>
          </p:cNvPicPr>
          <p:nvPr userDrawn="1"/>
        </p:nvPicPr>
        <p:blipFill>
          <a:blip r:embed="rId2"/>
          <a:stretch>
            <a:fillRect/>
          </a:stretch>
        </p:blipFill>
        <p:spPr>
          <a:xfrm>
            <a:off x="0" y="0"/>
            <a:ext cx="9144000" cy="5143500"/>
          </a:xfrm>
          <a:prstGeom prst="rect">
            <a:avLst/>
          </a:prstGeom>
        </p:spPr>
      </p:pic>
      <p:grpSp>
        <p:nvGrpSpPr>
          <p:cNvPr id="10" name="Group 9">
            <a:extLst>
              <a:ext uri="{FF2B5EF4-FFF2-40B4-BE49-F238E27FC236}">
                <a16:creationId xmlns:a16="http://schemas.microsoft.com/office/drawing/2014/main" xmlns="" id="{1FE2AD4A-FFA7-E356-533B-3682CE748F60}"/>
              </a:ext>
            </a:extLst>
          </p:cNvPr>
          <p:cNvGrpSpPr/>
          <p:nvPr userDrawn="1"/>
        </p:nvGrpSpPr>
        <p:grpSpPr>
          <a:xfrm>
            <a:off x="2062705" y="2333733"/>
            <a:ext cx="4904291" cy="980859"/>
            <a:chOff x="3480378" y="3357980"/>
            <a:chExt cx="6539055" cy="1307812"/>
          </a:xfrm>
        </p:grpSpPr>
        <p:sp>
          <p:nvSpPr>
            <p:cNvPr id="12" name="Arc 47">
              <a:extLst>
                <a:ext uri="{FF2B5EF4-FFF2-40B4-BE49-F238E27FC236}">
                  <a16:creationId xmlns:a16="http://schemas.microsoft.com/office/drawing/2014/main" xmlns="" id="{5ADE87A4-1E17-504F-FC08-4E5317FA8905}"/>
                </a:ext>
              </a:extLst>
            </p:cNvPr>
            <p:cNvSpPr/>
            <p:nvPr userDrawn="1"/>
          </p:nvSpPr>
          <p:spPr>
            <a:xfrm>
              <a:off x="8711622" y="3357980"/>
              <a:ext cx="1307811" cy="1307812"/>
            </a:xfrm>
            <a:prstGeom prst="ellipse">
              <a:avLst/>
            </a:prstGeom>
            <a:ln w="571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350" dirty="0"/>
            </a:p>
          </p:txBody>
        </p:sp>
        <p:sp>
          <p:nvSpPr>
            <p:cNvPr id="13" name="Arc 47">
              <a:extLst>
                <a:ext uri="{FF2B5EF4-FFF2-40B4-BE49-F238E27FC236}">
                  <a16:creationId xmlns:a16="http://schemas.microsoft.com/office/drawing/2014/main" xmlns="" id="{58CDE690-F1D3-A2E1-1A15-211FF078FDDB}"/>
                </a:ext>
              </a:extLst>
            </p:cNvPr>
            <p:cNvSpPr/>
            <p:nvPr userDrawn="1"/>
          </p:nvSpPr>
          <p:spPr>
            <a:xfrm>
              <a:off x="6096000" y="3357980"/>
              <a:ext cx="1307811" cy="1307812"/>
            </a:xfrm>
            <a:prstGeom prst="ellipse">
              <a:avLst/>
            </a:prstGeom>
            <a:ln w="571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350" dirty="0"/>
            </a:p>
          </p:txBody>
        </p:sp>
        <p:sp>
          <p:nvSpPr>
            <p:cNvPr id="14" name="Arc 48">
              <a:extLst>
                <a:ext uri="{FF2B5EF4-FFF2-40B4-BE49-F238E27FC236}">
                  <a16:creationId xmlns:a16="http://schemas.microsoft.com/office/drawing/2014/main" xmlns="" id="{98761B8C-B84E-693F-B36F-FB9CE49972F3}"/>
                </a:ext>
              </a:extLst>
            </p:cNvPr>
            <p:cNvSpPr/>
            <p:nvPr userDrawn="1"/>
          </p:nvSpPr>
          <p:spPr>
            <a:xfrm flipV="1">
              <a:off x="7403811" y="3357980"/>
              <a:ext cx="1307811" cy="1307812"/>
            </a:xfrm>
            <a:prstGeom prst="ellipse">
              <a:avLst/>
            </a:prstGeom>
            <a:ln w="571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350" dirty="0"/>
            </a:p>
          </p:txBody>
        </p:sp>
        <p:sp>
          <p:nvSpPr>
            <p:cNvPr id="15" name="Arc 47">
              <a:extLst>
                <a:ext uri="{FF2B5EF4-FFF2-40B4-BE49-F238E27FC236}">
                  <a16:creationId xmlns:a16="http://schemas.microsoft.com/office/drawing/2014/main" xmlns="" id="{1D5F6001-25C6-ED50-DAA0-C9A450EADBDD}"/>
                </a:ext>
              </a:extLst>
            </p:cNvPr>
            <p:cNvSpPr/>
            <p:nvPr userDrawn="1"/>
          </p:nvSpPr>
          <p:spPr>
            <a:xfrm>
              <a:off x="3480378" y="3357980"/>
              <a:ext cx="1307811" cy="1307812"/>
            </a:xfrm>
            <a:prstGeom prst="ellipse">
              <a:avLst/>
            </a:prstGeom>
            <a:ln w="571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350" dirty="0"/>
            </a:p>
          </p:txBody>
        </p:sp>
        <p:sp>
          <p:nvSpPr>
            <p:cNvPr id="17" name="Arc 48">
              <a:extLst>
                <a:ext uri="{FF2B5EF4-FFF2-40B4-BE49-F238E27FC236}">
                  <a16:creationId xmlns:a16="http://schemas.microsoft.com/office/drawing/2014/main" xmlns="" id="{0DB28EB5-007D-E1A3-1B43-13A6960317E9}"/>
                </a:ext>
              </a:extLst>
            </p:cNvPr>
            <p:cNvSpPr/>
            <p:nvPr userDrawn="1"/>
          </p:nvSpPr>
          <p:spPr>
            <a:xfrm flipV="1">
              <a:off x="4788189" y="3357980"/>
              <a:ext cx="1307811" cy="1307812"/>
            </a:xfrm>
            <a:prstGeom prst="ellipse">
              <a:avLst/>
            </a:prstGeom>
            <a:ln w="571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350" dirty="0"/>
            </a:p>
          </p:txBody>
        </p:sp>
        <p:sp>
          <p:nvSpPr>
            <p:cNvPr id="18" name="Arc 17">
              <a:extLst>
                <a:ext uri="{FF2B5EF4-FFF2-40B4-BE49-F238E27FC236}">
                  <a16:creationId xmlns:a16="http://schemas.microsoft.com/office/drawing/2014/main" xmlns="" id="{B5A7E809-373A-B623-3766-CF30FDAA10EB}"/>
                </a:ext>
              </a:extLst>
            </p:cNvPr>
            <p:cNvSpPr/>
            <p:nvPr userDrawn="1"/>
          </p:nvSpPr>
          <p:spPr>
            <a:xfrm>
              <a:off x="3480378" y="3357980"/>
              <a:ext cx="1307811" cy="1307812"/>
            </a:xfrm>
            <a:prstGeom prst="arc">
              <a:avLst>
                <a:gd name="adj1" fmla="val 10792152"/>
                <a:gd name="adj2" fmla="val 0"/>
              </a:avLst>
            </a:prstGeom>
            <a:ln w="57150"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350" dirty="0"/>
            </a:p>
          </p:txBody>
        </p:sp>
        <p:sp>
          <p:nvSpPr>
            <p:cNvPr id="19" name="Arc 18">
              <a:extLst>
                <a:ext uri="{FF2B5EF4-FFF2-40B4-BE49-F238E27FC236}">
                  <a16:creationId xmlns:a16="http://schemas.microsoft.com/office/drawing/2014/main" xmlns="" id="{93CEF93B-B80E-035A-FF60-EEF1EF615D77}"/>
                </a:ext>
              </a:extLst>
            </p:cNvPr>
            <p:cNvSpPr/>
            <p:nvPr userDrawn="1"/>
          </p:nvSpPr>
          <p:spPr>
            <a:xfrm flipV="1">
              <a:off x="4788189" y="3357980"/>
              <a:ext cx="1307811" cy="1307812"/>
            </a:xfrm>
            <a:prstGeom prst="arc">
              <a:avLst>
                <a:gd name="adj1" fmla="val 10790197"/>
                <a:gd name="adj2" fmla="val 0"/>
              </a:avLst>
            </a:prstGeom>
            <a:ln w="57150"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350" dirty="0"/>
            </a:p>
          </p:txBody>
        </p:sp>
        <p:sp>
          <p:nvSpPr>
            <p:cNvPr id="20" name="Arc 19">
              <a:extLst>
                <a:ext uri="{FF2B5EF4-FFF2-40B4-BE49-F238E27FC236}">
                  <a16:creationId xmlns:a16="http://schemas.microsoft.com/office/drawing/2014/main" xmlns="" id="{BAFB1B3D-BB79-C97B-8395-4A58A130AAD1}"/>
                </a:ext>
              </a:extLst>
            </p:cNvPr>
            <p:cNvSpPr/>
            <p:nvPr userDrawn="1"/>
          </p:nvSpPr>
          <p:spPr>
            <a:xfrm>
              <a:off x="6096000" y="3357980"/>
              <a:ext cx="1307811" cy="1307812"/>
            </a:xfrm>
            <a:prstGeom prst="arc">
              <a:avLst>
                <a:gd name="adj1" fmla="val 10792152"/>
                <a:gd name="adj2" fmla="val 0"/>
              </a:avLst>
            </a:prstGeom>
            <a:ln w="57150"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350" dirty="0"/>
            </a:p>
          </p:txBody>
        </p:sp>
        <p:sp>
          <p:nvSpPr>
            <p:cNvPr id="22" name="Arc 21">
              <a:extLst>
                <a:ext uri="{FF2B5EF4-FFF2-40B4-BE49-F238E27FC236}">
                  <a16:creationId xmlns:a16="http://schemas.microsoft.com/office/drawing/2014/main" xmlns="" id="{5058C121-2A3B-AC59-790A-F454E0E4910D}"/>
                </a:ext>
              </a:extLst>
            </p:cNvPr>
            <p:cNvSpPr/>
            <p:nvPr userDrawn="1"/>
          </p:nvSpPr>
          <p:spPr>
            <a:xfrm flipV="1">
              <a:off x="7403811" y="3357980"/>
              <a:ext cx="1307811" cy="1307812"/>
            </a:xfrm>
            <a:prstGeom prst="arc">
              <a:avLst>
                <a:gd name="adj1" fmla="val 10790197"/>
                <a:gd name="adj2" fmla="val 0"/>
              </a:avLst>
            </a:prstGeom>
            <a:ln w="57150"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350" dirty="0"/>
            </a:p>
          </p:txBody>
        </p:sp>
        <p:sp>
          <p:nvSpPr>
            <p:cNvPr id="23" name="Arc 22">
              <a:extLst>
                <a:ext uri="{FF2B5EF4-FFF2-40B4-BE49-F238E27FC236}">
                  <a16:creationId xmlns:a16="http://schemas.microsoft.com/office/drawing/2014/main" xmlns="" id="{64F625EA-4806-1F64-7CEA-1D02E08887B3}"/>
                </a:ext>
              </a:extLst>
            </p:cNvPr>
            <p:cNvSpPr/>
            <p:nvPr userDrawn="1"/>
          </p:nvSpPr>
          <p:spPr>
            <a:xfrm>
              <a:off x="8711622" y="3357980"/>
              <a:ext cx="1307811" cy="1307812"/>
            </a:xfrm>
            <a:prstGeom prst="arc">
              <a:avLst>
                <a:gd name="adj1" fmla="val 10792152"/>
                <a:gd name="adj2" fmla="val 0"/>
              </a:avLst>
            </a:prstGeom>
            <a:ln w="57150"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350" dirty="0"/>
            </a:p>
          </p:txBody>
        </p:sp>
      </p:grpSp>
      <p:sp>
        <p:nvSpPr>
          <p:cNvPr id="2" name="Title 1">
            <a:extLst>
              <a:ext uri="{FF2B5EF4-FFF2-40B4-BE49-F238E27FC236}">
                <a16:creationId xmlns:a16="http://schemas.microsoft.com/office/drawing/2014/main" xmlns="" id="{1036477C-8D55-B4B8-85DD-DAF85A20D8C5}"/>
              </a:ext>
            </a:extLst>
          </p:cNvPr>
          <p:cNvSpPr>
            <a:spLocks noGrp="1"/>
          </p:cNvSpPr>
          <p:nvPr>
            <p:ph type="title"/>
          </p:nvPr>
        </p:nvSpPr>
        <p:spPr>
          <a:xfrm>
            <a:off x="548582" y="439579"/>
            <a:ext cx="8154887" cy="531971"/>
          </a:xfrm>
        </p:spPr>
        <p:txBody>
          <a:bodyPr anchor="t">
            <a:noAutofit/>
          </a:bodyPr>
          <a:lstStyle>
            <a:lvl1pPr>
              <a:defRPr>
                <a:solidFill>
                  <a:schemeClr val="tx1"/>
                </a:solidFill>
              </a:defRPr>
            </a:lvl1pPr>
          </a:lstStyle>
          <a:p>
            <a:r>
              <a:rPr lang="en-US" dirty="0"/>
              <a:t>Click to edit Master title style</a:t>
            </a:r>
            <a:endParaRPr lang="en-ID" dirty="0"/>
          </a:p>
        </p:txBody>
      </p:sp>
      <p:cxnSp>
        <p:nvCxnSpPr>
          <p:cNvPr id="16" name="Straight Connector 15">
            <a:extLst>
              <a:ext uri="{FF2B5EF4-FFF2-40B4-BE49-F238E27FC236}">
                <a16:creationId xmlns:a16="http://schemas.microsoft.com/office/drawing/2014/main" xmlns="" id="{0657BBCF-CA9E-FB2C-CA76-82D2795FF965}"/>
              </a:ext>
            </a:extLst>
          </p:cNvPr>
          <p:cNvCxnSpPr>
            <a:cxnSpLocks/>
          </p:cNvCxnSpPr>
          <p:nvPr userDrawn="1"/>
        </p:nvCxnSpPr>
        <p:spPr>
          <a:xfrm>
            <a:off x="440531" y="439267"/>
            <a:ext cx="0" cy="532283"/>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7" name="Text Placeholder 29">
            <a:extLst>
              <a:ext uri="{FF2B5EF4-FFF2-40B4-BE49-F238E27FC236}">
                <a16:creationId xmlns:a16="http://schemas.microsoft.com/office/drawing/2014/main" xmlns="" id="{7014ED8C-D9A2-3233-BF99-B959865B48B9}"/>
              </a:ext>
            </a:extLst>
          </p:cNvPr>
          <p:cNvSpPr>
            <a:spLocks noGrp="1"/>
          </p:cNvSpPr>
          <p:nvPr>
            <p:ph type="body" sz="quarter" idx="43"/>
          </p:nvPr>
        </p:nvSpPr>
        <p:spPr>
          <a:xfrm>
            <a:off x="1801067" y="1130589"/>
            <a:ext cx="1525698" cy="359039"/>
          </a:xfrm>
          <a:prstGeom prst="rect">
            <a:avLst/>
          </a:prstGeom>
        </p:spPr>
        <p:txBody>
          <a:bodyPr tIns="0" bIns="0" anchor="b">
            <a:noAutofit/>
          </a:bodyPr>
          <a:lstStyle>
            <a:lvl1pPr marL="0" indent="0" algn="ctr">
              <a:buNone/>
              <a:defRPr sz="1050" b="1">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38" name="Text Placeholder 29">
            <a:extLst>
              <a:ext uri="{FF2B5EF4-FFF2-40B4-BE49-F238E27FC236}">
                <a16:creationId xmlns:a16="http://schemas.microsoft.com/office/drawing/2014/main" xmlns="" id="{27A02D2A-8972-F536-0B27-7D6428470586}"/>
              </a:ext>
            </a:extLst>
          </p:cNvPr>
          <p:cNvSpPr>
            <a:spLocks noGrp="1"/>
          </p:cNvSpPr>
          <p:nvPr>
            <p:ph type="body" sz="quarter" idx="44"/>
          </p:nvPr>
        </p:nvSpPr>
        <p:spPr>
          <a:xfrm>
            <a:off x="1801067" y="1543628"/>
            <a:ext cx="1525698" cy="667523"/>
          </a:xfrm>
          <a:prstGeom prst="rect">
            <a:avLst/>
          </a:prstGeom>
        </p:spPr>
        <p:txBody>
          <a:bodyPr tIns="0" bIns="0">
            <a:noAutofit/>
          </a:bodyPr>
          <a:lstStyle>
            <a:lvl1pPr marL="0" indent="0" algn="ctr">
              <a:buNone/>
              <a:defRPr sz="900" b="0">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40" name="Text Placeholder 29">
            <a:extLst>
              <a:ext uri="{FF2B5EF4-FFF2-40B4-BE49-F238E27FC236}">
                <a16:creationId xmlns:a16="http://schemas.microsoft.com/office/drawing/2014/main" xmlns="" id="{5C686B82-2E00-D61D-3AA1-3461944BF439}"/>
              </a:ext>
            </a:extLst>
          </p:cNvPr>
          <p:cNvSpPr>
            <a:spLocks noGrp="1"/>
          </p:cNvSpPr>
          <p:nvPr>
            <p:ph type="body" sz="quarter" idx="45" hasCustomPrompt="1"/>
          </p:nvPr>
        </p:nvSpPr>
        <p:spPr>
          <a:xfrm>
            <a:off x="2080634" y="2706886"/>
            <a:ext cx="945000" cy="234554"/>
          </a:xfrm>
          <a:prstGeom prst="rect">
            <a:avLst/>
          </a:prstGeom>
        </p:spPr>
        <p:txBody>
          <a:bodyPr tIns="0" bIns="0" anchor="ctr">
            <a:noAutofit/>
          </a:bodyPr>
          <a:lstStyle>
            <a:lvl1pPr marL="0" indent="0" algn="ctr">
              <a:buNone/>
              <a:defRPr sz="975" b="1">
                <a:solidFill>
                  <a:schemeClr val="accent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Milestone</a:t>
            </a:r>
            <a:endParaRPr lang="en-ID" dirty="0"/>
          </a:p>
        </p:txBody>
      </p:sp>
      <p:sp>
        <p:nvSpPr>
          <p:cNvPr id="163" name="Text Placeholder 29">
            <a:extLst>
              <a:ext uri="{FF2B5EF4-FFF2-40B4-BE49-F238E27FC236}">
                <a16:creationId xmlns:a16="http://schemas.microsoft.com/office/drawing/2014/main" xmlns="" id="{C5DD8546-7846-83DD-C69C-139A5A7F21FE}"/>
              </a:ext>
            </a:extLst>
          </p:cNvPr>
          <p:cNvSpPr>
            <a:spLocks noGrp="1"/>
          </p:cNvSpPr>
          <p:nvPr>
            <p:ph type="body" sz="quarter" idx="48"/>
          </p:nvPr>
        </p:nvSpPr>
        <p:spPr>
          <a:xfrm>
            <a:off x="2779931" y="3414199"/>
            <a:ext cx="1525698" cy="359039"/>
          </a:xfrm>
          <a:prstGeom prst="rect">
            <a:avLst/>
          </a:prstGeom>
        </p:spPr>
        <p:txBody>
          <a:bodyPr tIns="0" bIns="0" anchor="b">
            <a:noAutofit/>
          </a:bodyPr>
          <a:lstStyle>
            <a:lvl1pPr marL="0" indent="0" algn="ctr">
              <a:buNone/>
              <a:defRPr sz="1050" b="1">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164" name="Text Placeholder 29">
            <a:extLst>
              <a:ext uri="{FF2B5EF4-FFF2-40B4-BE49-F238E27FC236}">
                <a16:creationId xmlns:a16="http://schemas.microsoft.com/office/drawing/2014/main" xmlns="" id="{F16E4A49-2C01-191F-8326-F61D104B88EC}"/>
              </a:ext>
            </a:extLst>
          </p:cNvPr>
          <p:cNvSpPr>
            <a:spLocks noGrp="1"/>
          </p:cNvSpPr>
          <p:nvPr>
            <p:ph type="body" sz="quarter" idx="49"/>
          </p:nvPr>
        </p:nvSpPr>
        <p:spPr>
          <a:xfrm>
            <a:off x="2779931" y="3827238"/>
            <a:ext cx="1525698" cy="667523"/>
          </a:xfrm>
          <a:prstGeom prst="rect">
            <a:avLst/>
          </a:prstGeom>
        </p:spPr>
        <p:txBody>
          <a:bodyPr tIns="0" bIns="0">
            <a:noAutofit/>
          </a:bodyPr>
          <a:lstStyle>
            <a:lvl1pPr marL="0" indent="0" algn="ctr">
              <a:buNone/>
              <a:defRPr sz="900" b="0">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165" name="Text Placeholder 29">
            <a:extLst>
              <a:ext uri="{FF2B5EF4-FFF2-40B4-BE49-F238E27FC236}">
                <a16:creationId xmlns:a16="http://schemas.microsoft.com/office/drawing/2014/main" xmlns="" id="{B5F67B93-A329-BE6A-41F1-59E419F2B5B9}"/>
              </a:ext>
            </a:extLst>
          </p:cNvPr>
          <p:cNvSpPr>
            <a:spLocks noGrp="1"/>
          </p:cNvSpPr>
          <p:nvPr>
            <p:ph type="body" sz="quarter" idx="50" hasCustomPrompt="1"/>
          </p:nvPr>
        </p:nvSpPr>
        <p:spPr>
          <a:xfrm>
            <a:off x="3061492" y="2706886"/>
            <a:ext cx="945000" cy="234554"/>
          </a:xfrm>
          <a:prstGeom prst="rect">
            <a:avLst/>
          </a:prstGeom>
        </p:spPr>
        <p:txBody>
          <a:bodyPr tIns="0" bIns="0" anchor="ctr">
            <a:noAutofit/>
          </a:bodyPr>
          <a:lstStyle>
            <a:lvl1pPr marL="0" indent="0" algn="ctr">
              <a:buNone/>
              <a:defRPr sz="975" b="1">
                <a:solidFill>
                  <a:schemeClr val="accent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Milestone</a:t>
            </a:r>
            <a:endParaRPr lang="en-ID" dirty="0"/>
          </a:p>
        </p:txBody>
      </p:sp>
      <p:sp>
        <p:nvSpPr>
          <p:cNvPr id="168" name="Text Placeholder 29">
            <a:extLst>
              <a:ext uri="{FF2B5EF4-FFF2-40B4-BE49-F238E27FC236}">
                <a16:creationId xmlns:a16="http://schemas.microsoft.com/office/drawing/2014/main" xmlns="" id="{48A5C6E0-43E1-EBAC-3627-302E662E8650}"/>
              </a:ext>
            </a:extLst>
          </p:cNvPr>
          <p:cNvSpPr>
            <a:spLocks noGrp="1"/>
          </p:cNvSpPr>
          <p:nvPr>
            <p:ph type="body" sz="quarter" idx="53"/>
          </p:nvPr>
        </p:nvSpPr>
        <p:spPr>
          <a:xfrm>
            <a:off x="3758794" y="1130589"/>
            <a:ext cx="1525698" cy="359039"/>
          </a:xfrm>
          <a:prstGeom prst="rect">
            <a:avLst/>
          </a:prstGeom>
        </p:spPr>
        <p:txBody>
          <a:bodyPr tIns="0" bIns="0" anchor="b">
            <a:noAutofit/>
          </a:bodyPr>
          <a:lstStyle>
            <a:lvl1pPr marL="0" indent="0" algn="ctr">
              <a:buNone/>
              <a:defRPr sz="1050" b="1">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169" name="Text Placeholder 29">
            <a:extLst>
              <a:ext uri="{FF2B5EF4-FFF2-40B4-BE49-F238E27FC236}">
                <a16:creationId xmlns:a16="http://schemas.microsoft.com/office/drawing/2014/main" xmlns="" id="{92ADEB34-3562-FF59-B5E4-127C5221B69D}"/>
              </a:ext>
            </a:extLst>
          </p:cNvPr>
          <p:cNvSpPr>
            <a:spLocks noGrp="1"/>
          </p:cNvSpPr>
          <p:nvPr>
            <p:ph type="body" sz="quarter" idx="54"/>
          </p:nvPr>
        </p:nvSpPr>
        <p:spPr>
          <a:xfrm>
            <a:off x="3758794" y="1543628"/>
            <a:ext cx="1525698" cy="667523"/>
          </a:xfrm>
          <a:prstGeom prst="rect">
            <a:avLst/>
          </a:prstGeom>
        </p:spPr>
        <p:txBody>
          <a:bodyPr tIns="0" bIns="0">
            <a:noAutofit/>
          </a:bodyPr>
          <a:lstStyle>
            <a:lvl1pPr marL="0" indent="0" algn="ctr">
              <a:buNone/>
              <a:defRPr sz="900" b="0">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170" name="Text Placeholder 29">
            <a:extLst>
              <a:ext uri="{FF2B5EF4-FFF2-40B4-BE49-F238E27FC236}">
                <a16:creationId xmlns:a16="http://schemas.microsoft.com/office/drawing/2014/main" xmlns="" id="{AEB128F4-BE54-8A4E-8B71-C822615400B1}"/>
              </a:ext>
            </a:extLst>
          </p:cNvPr>
          <p:cNvSpPr>
            <a:spLocks noGrp="1"/>
          </p:cNvSpPr>
          <p:nvPr>
            <p:ph type="body" sz="quarter" idx="55" hasCustomPrompt="1"/>
          </p:nvPr>
        </p:nvSpPr>
        <p:spPr>
          <a:xfrm>
            <a:off x="4042350" y="2706886"/>
            <a:ext cx="945000" cy="234554"/>
          </a:xfrm>
          <a:prstGeom prst="rect">
            <a:avLst/>
          </a:prstGeom>
        </p:spPr>
        <p:txBody>
          <a:bodyPr tIns="0" bIns="0" anchor="ctr">
            <a:noAutofit/>
          </a:bodyPr>
          <a:lstStyle>
            <a:lvl1pPr marL="0" indent="0" algn="ctr">
              <a:buNone/>
              <a:defRPr sz="975" b="1">
                <a:solidFill>
                  <a:schemeClr val="accent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Milestone</a:t>
            </a:r>
            <a:endParaRPr lang="en-ID" dirty="0"/>
          </a:p>
        </p:txBody>
      </p:sp>
      <p:sp>
        <p:nvSpPr>
          <p:cNvPr id="173" name="Text Placeholder 29">
            <a:extLst>
              <a:ext uri="{FF2B5EF4-FFF2-40B4-BE49-F238E27FC236}">
                <a16:creationId xmlns:a16="http://schemas.microsoft.com/office/drawing/2014/main" xmlns="" id="{F761310B-EE7F-0F87-C86E-E6D63D440E48}"/>
              </a:ext>
            </a:extLst>
          </p:cNvPr>
          <p:cNvSpPr>
            <a:spLocks noGrp="1"/>
          </p:cNvSpPr>
          <p:nvPr>
            <p:ph type="body" sz="quarter" idx="58"/>
          </p:nvPr>
        </p:nvSpPr>
        <p:spPr>
          <a:xfrm>
            <a:off x="4737657" y="3414199"/>
            <a:ext cx="1525698" cy="359039"/>
          </a:xfrm>
          <a:prstGeom prst="rect">
            <a:avLst/>
          </a:prstGeom>
        </p:spPr>
        <p:txBody>
          <a:bodyPr tIns="0" bIns="0" anchor="b">
            <a:noAutofit/>
          </a:bodyPr>
          <a:lstStyle>
            <a:lvl1pPr marL="0" indent="0" algn="ctr">
              <a:buNone/>
              <a:defRPr sz="1050" b="1">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174" name="Text Placeholder 29">
            <a:extLst>
              <a:ext uri="{FF2B5EF4-FFF2-40B4-BE49-F238E27FC236}">
                <a16:creationId xmlns:a16="http://schemas.microsoft.com/office/drawing/2014/main" xmlns="" id="{22D679C5-9724-078D-4FB9-33695B27C36A}"/>
              </a:ext>
            </a:extLst>
          </p:cNvPr>
          <p:cNvSpPr>
            <a:spLocks noGrp="1"/>
          </p:cNvSpPr>
          <p:nvPr>
            <p:ph type="body" sz="quarter" idx="59"/>
          </p:nvPr>
        </p:nvSpPr>
        <p:spPr>
          <a:xfrm>
            <a:off x="4737657" y="3827238"/>
            <a:ext cx="1525698" cy="667523"/>
          </a:xfrm>
          <a:prstGeom prst="rect">
            <a:avLst/>
          </a:prstGeom>
        </p:spPr>
        <p:txBody>
          <a:bodyPr tIns="0" bIns="0">
            <a:noAutofit/>
          </a:bodyPr>
          <a:lstStyle>
            <a:lvl1pPr marL="0" indent="0" algn="ctr">
              <a:buNone/>
              <a:defRPr sz="900" b="0">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175" name="Text Placeholder 29">
            <a:extLst>
              <a:ext uri="{FF2B5EF4-FFF2-40B4-BE49-F238E27FC236}">
                <a16:creationId xmlns:a16="http://schemas.microsoft.com/office/drawing/2014/main" xmlns="" id="{6B7B7D1C-51CE-D9FF-4225-896F49CA329F}"/>
              </a:ext>
            </a:extLst>
          </p:cNvPr>
          <p:cNvSpPr>
            <a:spLocks noGrp="1"/>
          </p:cNvSpPr>
          <p:nvPr>
            <p:ph type="body" sz="quarter" idx="60" hasCustomPrompt="1"/>
          </p:nvPr>
        </p:nvSpPr>
        <p:spPr>
          <a:xfrm>
            <a:off x="5023208" y="2706886"/>
            <a:ext cx="945000" cy="234554"/>
          </a:xfrm>
          <a:prstGeom prst="rect">
            <a:avLst/>
          </a:prstGeom>
        </p:spPr>
        <p:txBody>
          <a:bodyPr tIns="0" bIns="0" anchor="ctr">
            <a:noAutofit/>
          </a:bodyPr>
          <a:lstStyle>
            <a:lvl1pPr marL="0" indent="0" algn="ctr">
              <a:buNone/>
              <a:defRPr sz="975" b="1">
                <a:solidFill>
                  <a:schemeClr val="accent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Milestone</a:t>
            </a:r>
            <a:endParaRPr lang="en-ID" dirty="0"/>
          </a:p>
        </p:txBody>
      </p:sp>
      <p:sp>
        <p:nvSpPr>
          <p:cNvPr id="178" name="Text Placeholder 29">
            <a:extLst>
              <a:ext uri="{FF2B5EF4-FFF2-40B4-BE49-F238E27FC236}">
                <a16:creationId xmlns:a16="http://schemas.microsoft.com/office/drawing/2014/main" xmlns="" id="{C9739B77-26F8-B08C-60D1-B8A8F10A4102}"/>
              </a:ext>
            </a:extLst>
          </p:cNvPr>
          <p:cNvSpPr>
            <a:spLocks noGrp="1"/>
          </p:cNvSpPr>
          <p:nvPr>
            <p:ph type="body" sz="quarter" idx="63"/>
          </p:nvPr>
        </p:nvSpPr>
        <p:spPr>
          <a:xfrm>
            <a:off x="5716520" y="1130589"/>
            <a:ext cx="1525698" cy="359039"/>
          </a:xfrm>
          <a:prstGeom prst="rect">
            <a:avLst/>
          </a:prstGeom>
        </p:spPr>
        <p:txBody>
          <a:bodyPr tIns="0" bIns="0" anchor="b">
            <a:noAutofit/>
          </a:bodyPr>
          <a:lstStyle>
            <a:lvl1pPr marL="0" indent="0" algn="ctr">
              <a:buNone/>
              <a:defRPr sz="1050" b="1">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179" name="Text Placeholder 29">
            <a:extLst>
              <a:ext uri="{FF2B5EF4-FFF2-40B4-BE49-F238E27FC236}">
                <a16:creationId xmlns:a16="http://schemas.microsoft.com/office/drawing/2014/main" xmlns="" id="{58402617-6AC8-711D-F79A-1D2968B5E9FF}"/>
              </a:ext>
            </a:extLst>
          </p:cNvPr>
          <p:cNvSpPr>
            <a:spLocks noGrp="1"/>
          </p:cNvSpPr>
          <p:nvPr>
            <p:ph type="body" sz="quarter" idx="64"/>
          </p:nvPr>
        </p:nvSpPr>
        <p:spPr>
          <a:xfrm>
            <a:off x="5716520" y="1543628"/>
            <a:ext cx="1525698" cy="667523"/>
          </a:xfrm>
          <a:prstGeom prst="rect">
            <a:avLst/>
          </a:prstGeom>
        </p:spPr>
        <p:txBody>
          <a:bodyPr tIns="0" bIns="0">
            <a:noAutofit/>
          </a:bodyPr>
          <a:lstStyle>
            <a:lvl1pPr marL="0" indent="0" algn="ctr">
              <a:buNone/>
              <a:defRPr sz="900" b="0">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180" name="Text Placeholder 29">
            <a:extLst>
              <a:ext uri="{FF2B5EF4-FFF2-40B4-BE49-F238E27FC236}">
                <a16:creationId xmlns:a16="http://schemas.microsoft.com/office/drawing/2014/main" xmlns="" id="{EEF0B2A5-748A-C294-5F9B-7654A8F55050}"/>
              </a:ext>
            </a:extLst>
          </p:cNvPr>
          <p:cNvSpPr>
            <a:spLocks noGrp="1"/>
          </p:cNvSpPr>
          <p:nvPr>
            <p:ph type="body" sz="quarter" idx="65" hasCustomPrompt="1"/>
          </p:nvPr>
        </p:nvSpPr>
        <p:spPr>
          <a:xfrm>
            <a:off x="6004066" y="2706886"/>
            <a:ext cx="945000" cy="234554"/>
          </a:xfrm>
          <a:prstGeom prst="rect">
            <a:avLst/>
          </a:prstGeom>
        </p:spPr>
        <p:txBody>
          <a:bodyPr tIns="0" bIns="0" anchor="ctr">
            <a:noAutofit/>
          </a:bodyPr>
          <a:lstStyle>
            <a:lvl1pPr marL="0" indent="0" algn="ctr">
              <a:buNone/>
              <a:defRPr sz="975" b="1">
                <a:solidFill>
                  <a:schemeClr val="accent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Milestone</a:t>
            </a:r>
            <a:endParaRPr lang="en-ID" dirty="0"/>
          </a:p>
        </p:txBody>
      </p:sp>
    </p:spTree>
    <p:extLst>
      <p:ext uri="{BB962C8B-B14F-4D97-AF65-F5344CB8AC3E}">
        <p14:creationId xmlns:p14="http://schemas.microsoft.com/office/powerpoint/2010/main" val="358818835"/>
      </p:ext>
    </p:extLst>
  </p:cSld>
  <p:clrMapOvr>
    <a:masterClrMapping/>
  </p:clrMapOvr>
  <p:extLst>
    <p:ext uri="{DCECCB84-F9BA-43D5-87BE-67443E8EF086}">
      <p15:sldGuideLst xmlns:p15="http://schemas.microsoft.com/office/powerpoint/2012/main"/>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meline I60V8">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xmlns="" id="{59FF3E53-837D-4234-FBE8-66891CD3AEB4}"/>
              </a:ext>
            </a:extLst>
          </p:cNvPr>
          <p:cNvPicPr>
            <a:picLocks noChangeAspect="1"/>
          </p:cNvPicPr>
          <p:nvPr userDrawn="1"/>
        </p:nvPicPr>
        <p:blipFill>
          <a:blip r:embed="rId2"/>
          <a:stretch>
            <a:fillRect/>
          </a:stretch>
        </p:blipFill>
        <p:spPr>
          <a:xfrm>
            <a:off x="0" y="0"/>
            <a:ext cx="9144000" cy="5143500"/>
          </a:xfrm>
          <a:prstGeom prst="rect">
            <a:avLst/>
          </a:prstGeom>
        </p:spPr>
      </p:pic>
      <p:grpSp>
        <p:nvGrpSpPr>
          <p:cNvPr id="5" name="Group 4">
            <a:extLst>
              <a:ext uri="{FF2B5EF4-FFF2-40B4-BE49-F238E27FC236}">
                <a16:creationId xmlns:a16="http://schemas.microsoft.com/office/drawing/2014/main" xmlns="" id="{B3C0172F-B0C5-5179-7441-64802A951866}"/>
              </a:ext>
            </a:extLst>
          </p:cNvPr>
          <p:cNvGrpSpPr/>
          <p:nvPr userDrawn="1"/>
        </p:nvGrpSpPr>
        <p:grpSpPr>
          <a:xfrm>
            <a:off x="1579419" y="2333733"/>
            <a:ext cx="5885150" cy="980859"/>
            <a:chOff x="2105892" y="3357980"/>
            <a:chExt cx="7846866" cy="1307812"/>
          </a:xfrm>
        </p:grpSpPr>
        <p:sp>
          <p:nvSpPr>
            <p:cNvPr id="8" name="Arc 48">
              <a:extLst>
                <a:ext uri="{FF2B5EF4-FFF2-40B4-BE49-F238E27FC236}">
                  <a16:creationId xmlns:a16="http://schemas.microsoft.com/office/drawing/2014/main" xmlns="" id="{9A253063-EE6B-D083-6F61-BBE64C38960B}"/>
                </a:ext>
              </a:extLst>
            </p:cNvPr>
            <p:cNvSpPr/>
            <p:nvPr userDrawn="1"/>
          </p:nvSpPr>
          <p:spPr>
            <a:xfrm flipV="1">
              <a:off x="8644947" y="3357980"/>
              <a:ext cx="1307811" cy="1307812"/>
            </a:xfrm>
            <a:prstGeom prst="ellipse">
              <a:avLst/>
            </a:prstGeom>
            <a:ln w="571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350" dirty="0"/>
            </a:p>
          </p:txBody>
        </p:sp>
        <p:sp>
          <p:nvSpPr>
            <p:cNvPr id="10" name="Arc 47">
              <a:extLst>
                <a:ext uri="{FF2B5EF4-FFF2-40B4-BE49-F238E27FC236}">
                  <a16:creationId xmlns:a16="http://schemas.microsoft.com/office/drawing/2014/main" xmlns="" id="{4EDBEE68-316F-FC47-07A7-0FAC8903F7DA}"/>
                </a:ext>
              </a:extLst>
            </p:cNvPr>
            <p:cNvSpPr/>
            <p:nvPr userDrawn="1"/>
          </p:nvSpPr>
          <p:spPr>
            <a:xfrm>
              <a:off x="7337136" y="3357980"/>
              <a:ext cx="1307811" cy="1307812"/>
            </a:xfrm>
            <a:prstGeom prst="ellipse">
              <a:avLst/>
            </a:prstGeom>
            <a:ln w="571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350" dirty="0"/>
            </a:p>
          </p:txBody>
        </p:sp>
        <p:sp>
          <p:nvSpPr>
            <p:cNvPr id="12" name="Arc 47">
              <a:extLst>
                <a:ext uri="{FF2B5EF4-FFF2-40B4-BE49-F238E27FC236}">
                  <a16:creationId xmlns:a16="http://schemas.microsoft.com/office/drawing/2014/main" xmlns="" id="{1EFE890F-CEFD-D528-19D9-E4CBFABB117D}"/>
                </a:ext>
              </a:extLst>
            </p:cNvPr>
            <p:cNvSpPr/>
            <p:nvPr userDrawn="1"/>
          </p:nvSpPr>
          <p:spPr>
            <a:xfrm>
              <a:off x="4721514" y="3357980"/>
              <a:ext cx="1307811" cy="1307812"/>
            </a:xfrm>
            <a:prstGeom prst="ellipse">
              <a:avLst/>
            </a:prstGeom>
            <a:ln w="571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350" dirty="0"/>
            </a:p>
          </p:txBody>
        </p:sp>
        <p:sp>
          <p:nvSpPr>
            <p:cNvPr id="17" name="Arc 48">
              <a:extLst>
                <a:ext uri="{FF2B5EF4-FFF2-40B4-BE49-F238E27FC236}">
                  <a16:creationId xmlns:a16="http://schemas.microsoft.com/office/drawing/2014/main" xmlns="" id="{A57667EE-D2C4-239A-030B-7C8B4BBAF00B}"/>
                </a:ext>
              </a:extLst>
            </p:cNvPr>
            <p:cNvSpPr/>
            <p:nvPr userDrawn="1"/>
          </p:nvSpPr>
          <p:spPr>
            <a:xfrm flipV="1">
              <a:off x="6029325" y="3357980"/>
              <a:ext cx="1307811" cy="1307812"/>
            </a:xfrm>
            <a:prstGeom prst="ellipse">
              <a:avLst/>
            </a:prstGeom>
            <a:ln w="571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350" dirty="0"/>
            </a:p>
          </p:txBody>
        </p:sp>
        <p:sp>
          <p:nvSpPr>
            <p:cNvPr id="18" name="Arc 47">
              <a:extLst>
                <a:ext uri="{FF2B5EF4-FFF2-40B4-BE49-F238E27FC236}">
                  <a16:creationId xmlns:a16="http://schemas.microsoft.com/office/drawing/2014/main" xmlns="" id="{00C81707-9191-4714-D517-44546ED45566}"/>
                </a:ext>
              </a:extLst>
            </p:cNvPr>
            <p:cNvSpPr/>
            <p:nvPr userDrawn="1"/>
          </p:nvSpPr>
          <p:spPr>
            <a:xfrm>
              <a:off x="2105892" y="3357980"/>
              <a:ext cx="1307811" cy="1307812"/>
            </a:xfrm>
            <a:prstGeom prst="ellipse">
              <a:avLst/>
            </a:prstGeom>
            <a:ln w="571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350" dirty="0"/>
            </a:p>
          </p:txBody>
        </p:sp>
        <p:sp>
          <p:nvSpPr>
            <p:cNvPr id="23" name="Arc 48">
              <a:extLst>
                <a:ext uri="{FF2B5EF4-FFF2-40B4-BE49-F238E27FC236}">
                  <a16:creationId xmlns:a16="http://schemas.microsoft.com/office/drawing/2014/main" xmlns="" id="{7FBC14EA-9CCC-BEEB-B54C-53700C77D219}"/>
                </a:ext>
              </a:extLst>
            </p:cNvPr>
            <p:cNvSpPr/>
            <p:nvPr userDrawn="1"/>
          </p:nvSpPr>
          <p:spPr>
            <a:xfrm flipV="1">
              <a:off x="3413703" y="3357980"/>
              <a:ext cx="1307811" cy="1307812"/>
            </a:xfrm>
            <a:prstGeom prst="ellipse">
              <a:avLst/>
            </a:prstGeom>
            <a:ln w="571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350" dirty="0"/>
            </a:p>
          </p:txBody>
        </p:sp>
        <p:sp>
          <p:nvSpPr>
            <p:cNvPr id="24" name="Arc 23">
              <a:extLst>
                <a:ext uri="{FF2B5EF4-FFF2-40B4-BE49-F238E27FC236}">
                  <a16:creationId xmlns:a16="http://schemas.microsoft.com/office/drawing/2014/main" xmlns="" id="{B35155D2-A2D3-10AB-5EF6-072F8751001D}"/>
                </a:ext>
              </a:extLst>
            </p:cNvPr>
            <p:cNvSpPr/>
            <p:nvPr userDrawn="1"/>
          </p:nvSpPr>
          <p:spPr>
            <a:xfrm>
              <a:off x="2105892" y="3357980"/>
              <a:ext cx="1307811" cy="1307812"/>
            </a:xfrm>
            <a:prstGeom prst="arc">
              <a:avLst>
                <a:gd name="adj1" fmla="val 10792152"/>
                <a:gd name="adj2" fmla="val 0"/>
              </a:avLst>
            </a:prstGeom>
            <a:ln w="57150"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350" dirty="0"/>
            </a:p>
          </p:txBody>
        </p:sp>
        <p:sp>
          <p:nvSpPr>
            <p:cNvPr id="25" name="Arc 24">
              <a:extLst>
                <a:ext uri="{FF2B5EF4-FFF2-40B4-BE49-F238E27FC236}">
                  <a16:creationId xmlns:a16="http://schemas.microsoft.com/office/drawing/2014/main" xmlns="" id="{AB8117C9-E8C5-9596-F171-65CE5050C18D}"/>
                </a:ext>
              </a:extLst>
            </p:cNvPr>
            <p:cNvSpPr/>
            <p:nvPr userDrawn="1"/>
          </p:nvSpPr>
          <p:spPr>
            <a:xfrm flipV="1">
              <a:off x="3413703" y="3357980"/>
              <a:ext cx="1307811" cy="1307812"/>
            </a:xfrm>
            <a:prstGeom prst="arc">
              <a:avLst>
                <a:gd name="adj1" fmla="val 10790197"/>
                <a:gd name="adj2" fmla="val 0"/>
              </a:avLst>
            </a:prstGeom>
            <a:ln w="57150"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350" dirty="0"/>
            </a:p>
          </p:txBody>
        </p:sp>
        <p:sp>
          <p:nvSpPr>
            <p:cNvPr id="29" name="Arc 28">
              <a:extLst>
                <a:ext uri="{FF2B5EF4-FFF2-40B4-BE49-F238E27FC236}">
                  <a16:creationId xmlns:a16="http://schemas.microsoft.com/office/drawing/2014/main" xmlns="" id="{10E889D3-429D-A6B3-DEB6-A47E3EFB5D17}"/>
                </a:ext>
              </a:extLst>
            </p:cNvPr>
            <p:cNvSpPr/>
            <p:nvPr userDrawn="1"/>
          </p:nvSpPr>
          <p:spPr>
            <a:xfrm>
              <a:off x="4721514" y="3357980"/>
              <a:ext cx="1307811" cy="1307812"/>
            </a:xfrm>
            <a:prstGeom prst="arc">
              <a:avLst>
                <a:gd name="adj1" fmla="val 10792152"/>
                <a:gd name="adj2" fmla="val 0"/>
              </a:avLst>
            </a:prstGeom>
            <a:ln w="57150"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350" dirty="0"/>
            </a:p>
          </p:txBody>
        </p:sp>
        <p:sp>
          <p:nvSpPr>
            <p:cNvPr id="30" name="Arc 29">
              <a:extLst>
                <a:ext uri="{FF2B5EF4-FFF2-40B4-BE49-F238E27FC236}">
                  <a16:creationId xmlns:a16="http://schemas.microsoft.com/office/drawing/2014/main" xmlns="" id="{539BBFBC-57F0-2F45-4572-94B259910D99}"/>
                </a:ext>
              </a:extLst>
            </p:cNvPr>
            <p:cNvSpPr/>
            <p:nvPr userDrawn="1"/>
          </p:nvSpPr>
          <p:spPr>
            <a:xfrm flipV="1">
              <a:off x="6029325" y="3357980"/>
              <a:ext cx="1307811" cy="1307812"/>
            </a:xfrm>
            <a:prstGeom prst="arc">
              <a:avLst>
                <a:gd name="adj1" fmla="val 10790197"/>
                <a:gd name="adj2" fmla="val 0"/>
              </a:avLst>
            </a:prstGeom>
            <a:ln w="57150"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350" dirty="0"/>
            </a:p>
          </p:txBody>
        </p:sp>
        <p:sp>
          <p:nvSpPr>
            <p:cNvPr id="43" name="Arc 42">
              <a:extLst>
                <a:ext uri="{FF2B5EF4-FFF2-40B4-BE49-F238E27FC236}">
                  <a16:creationId xmlns:a16="http://schemas.microsoft.com/office/drawing/2014/main" xmlns="" id="{D40E2498-6077-B609-5EFB-A6A94E3FCD7D}"/>
                </a:ext>
              </a:extLst>
            </p:cNvPr>
            <p:cNvSpPr/>
            <p:nvPr userDrawn="1"/>
          </p:nvSpPr>
          <p:spPr>
            <a:xfrm>
              <a:off x="7337136" y="3357980"/>
              <a:ext cx="1307811" cy="1307812"/>
            </a:xfrm>
            <a:prstGeom prst="arc">
              <a:avLst>
                <a:gd name="adj1" fmla="val 10792152"/>
                <a:gd name="adj2" fmla="val 0"/>
              </a:avLst>
            </a:prstGeom>
            <a:ln w="57150"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350" dirty="0"/>
            </a:p>
          </p:txBody>
        </p:sp>
        <p:sp>
          <p:nvSpPr>
            <p:cNvPr id="44" name="Arc 43">
              <a:extLst>
                <a:ext uri="{FF2B5EF4-FFF2-40B4-BE49-F238E27FC236}">
                  <a16:creationId xmlns:a16="http://schemas.microsoft.com/office/drawing/2014/main" xmlns="" id="{59492140-7C6C-86CC-854C-D950D30A7216}"/>
                </a:ext>
              </a:extLst>
            </p:cNvPr>
            <p:cNvSpPr/>
            <p:nvPr userDrawn="1"/>
          </p:nvSpPr>
          <p:spPr>
            <a:xfrm flipV="1">
              <a:off x="8644947" y="3357980"/>
              <a:ext cx="1307811" cy="1307812"/>
            </a:xfrm>
            <a:prstGeom prst="arc">
              <a:avLst>
                <a:gd name="adj1" fmla="val 10790197"/>
                <a:gd name="adj2" fmla="val 0"/>
              </a:avLst>
            </a:prstGeom>
            <a:ln w="57150"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350" dirty="0"/>
            </a:p>
          </p:txBody>
        </p:sp>
      </p:grpSp>
      <p:sp>
        <p:nvSpPr>
          <p:cNvPr id="2" name="Title 1">
            <a:extLst>
              <a:ext uri="{FF2B5EF4-FFF2-40B4-BE49-F238E27FC236}">
                <a16:creationId xmlns:a16="http://schemas.microsoft.com/office/drawing/2014/main" xmlns="" id="{1036477C-8D55-B4B8-85DD-DAF85A20D8C5}"/>
              </a:ext>
            </a:extLst>
          </p:cNvPr>
          <p:cNvSpPr>
            <a:spLocks noGrp="1"/>
          </p:cNvSpPr>
          <p:nvPr>
            <p:ph type="title"/>
          </p:nvPr>
        </p:nvSpPr>
        <p:spPr>
          <a:xfrm>
            <a:off x="548582" y="439579"/>
            <a:ext cx="8154887" cy="531971"/>
          </a:xfrm>
        </p:spPr>
        <p:txBody>
          <a:bodyPr anchor="t">
            <a:noAutofit/>
          </a:bodyPr>
          <a:lstStyle>
            <a:lvl1pPr>
              <a:defRPr>
                <a:solidFill>
                  <a:schemeClr val="tx1"/>
                </a:solidFill>
              </a:defRPr>
            </a:lvl1pPr>
          </a:lstStyle>
          <a:p>
            <a:r>
              <a:rPr lang="en-US" dirty="0"/>
              <a:t>Click to edit Master title style</a:t>
            </a:r>
            <a:endParaRPr lang="en-ID" dirty="0"/>
          </a:p>
        </p:txBody>
      </p:sp>
      <p:cxnSp>
        <p:nvCxnSpPr>
          <p:cNvPr id="16" name="Straight Connector 15">
            <a:extLst>
              <a:ext uri="{FF2B5EF4-FFF2-40B4-BE49-F238E27FC236}">
                <a16:creationId xmlns:a16="http://schemas.microsoft.com/office/drawing/2014/main" xmlns="" id="{0657BBCF-CA9E-FB2C-CA76-82D2795FF965}"/>
              </a:ext>
            </a:extLst>
          </p:cNvPr>
          <p:cNvCxnSpPr>
            <a:cxnSpLocks/>
          </p:cNvCxnSpPr>
          <p:nvPr userDrawn="1"/>
        </p:nvCxnSpPr>
        <p:spPr>
          <a:xfrm>
            <a:off x="440531" y="439267"/>
            <a:ext cx="0" cy="532283"/>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7" name="Text Placeholder 29">
            <a:extLst>
              <a:ext uri="{FF2B5EF4-FFF2-40B4-BE49-F238E27FC236}">
                <a16:creationId xmlns:a16="http://schemas.microsoft.com/office/drawing/2014/main" xmlns="" id="{7014ED8C-D9A2-3233-BF99-B959865B48B9}"/>
              </a:ext>
            </a:extLst>
          </p:cNvPr>
          <p:cNvSpPr>
            <a:spLocks noGrp="1"/>
          </p:cNvSpPr>
          <p:nvPr>
            <p:ph type="body" sz="quarter" idx="43"/>
          </p:nvPr>
        </p:nvSpPr>
        <p:spPr>
          <a:xfrm>
            <a:off x="1362919" y="1155679"/>
            <a:ext cx="1407536" cy="359213"/>
          </a:xfrm>
          <a:prstGeom prst="rect">
            <a:avLst/>
          </a:prstGeom>
        </p:spPr>
        <p:txBody>
          <a:bodyPr tIns="0" bIns="0" anchor="b">
            <a:noAutofit/>
          </a:bodyPr>
          <a:lstStyle>
            <a:lvl1pPr marL="0" indent="0" algn="ctr">
              <a:buNone/>
              <a:defRPr sz="1050" b="1">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a:t>
            </a:r>
            <a:endParaRPr lang="en-ID" dirty="0"/>
          </a:p>
        </p:txBody>
      </p:sp>
      <p:sp>
        <p:nvSpPr>
          <p:cNvPr id="38" name="Text Placeholder 29">
            <a:extLst>
              <a:ext uri="{FF2B5EF4-FFF2-40B4-BE49-F238E27FC236}">
                <a16:creationId xmlns:a16="http://schemas.microsoft.com/office/drawing/2014/main" xmlns="" id="{27A02D2A-8972-F536-0B27-7D6428470586}"/>
              </a:ext>
            </a:extLst>
          </p:cNvPr>
          <p:cNvSpPr>
            <a:spLocks noGrp="1"/>
          </p:cNvSpPr>
          <p:nvPr>
            <p:ph type="body" sz="quarter" idx="44"/>
          </p:nvPr>
        </p:nvSpPr>
        <p:spPr>
          <a:xfrm>
            <a:off x="1362919" y="1568892"/>
            <a:ext cx="1407536" cy="664303"/>
          </a:xfrm>
          <a:prstGeom prst="rect">
            <a:avLst/>
          </a:prstGeom>
        </p:spPr>
        <p:txBody>
          <a:bodyPr tIns="0" bIns="0">
            <a:noAutofit/>
          </a:bodyPr>
          <a:lstStyle>
            <a:lvl1pPr marL="0" indent="0" algn="ctr">
              <a:buNone/>
              <a:defRPr sz="900" b="0">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40" name="Text Placeholder 29">
            <a:extLst>
              <a:ext uri="{FF2B5EF4-FFF2-40B4-BE49-F238E27FC236}">
                <a16:creationId xmlns:a16="http://schemas.microsoft.com/office/drawing/2014/main" xmlns="" id="{5C686B82-2E00-D61D-3AA1-3461944BF439}"/>
              </a:ext>
            </a:extLst>
          </p:cNvPr>
          <p:cNvSpPr>
            <a:spLocks noGrp="1"/>
          </p:cNvSpPr>
          <p:nvPr>
            <p:ph type="body" sz="quarter" idx="45" hasCustomPrompt="1"/>
          </p:nvPr>
        </p:nvSpPr>
        <p:spPr>
          <a:xfrm>
            <a:off x="1598414" y="2706886"/>
            <a:ext cx="945000" cy="234554"/>
          </a:xfrm>
          <a:prstGeom prst="rect">
            <a:avLst/>
          </a:prstGeom>
        </p:spPr>
        <p:txBody>
          <a:bodyPr tIns="0" bIns="0" anchor="ctr">
            <a:noAutofit/>
          </a:bodyPr>
          <a:lstStyle>
            <a:lvl1pPr marL="0" indent="0" algn="ctr">
              <a:buNone/>
              <a:defRPr sz="975" b="1">
                <a:solidFill>
                  <a:schemeClr val="accent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Milestone</a:t>
            </a:r>
            <a:endParaRPr lang="en-ID" dirty="0"/>
          </a:p>
        </p:txBody>
      </p:sp>
      <p:sp>
        <p:nvSpPr>
          <p:cNvPr id="6" name="Text Placeholder 29">
            <a:extLst>
              <a:ext uri="{FF2B5EF4-FFF2-40B4-BE49-F238E27FC236}">
                <a16:creationId xmlns:a16="http://schemas.microsoft.com/office/drawing/2014/main" xmlns="" id="{38C63DFC-2B10-361A-FCA7-CF7597B18397}"/>
              </a:ext>
            </a:extLst>
          </p:cNvPr>
          <p:cNvSpPr>
            <a:spLocks noGrp="1"/>
          </p:cNvSpPr>
          <p:nvPr>
            <p:ph type="body" sz="quarter" idx="48"/>
          </p:nvPr>
        </p:nvSpPr>
        <p:spPr>
          <a:xfrm>
            <a:off x="2344518" y="3415130"/>
            <a:ext cx="1407536" cy="359213"/>
          </a:xfrm>
          <a:prstGeom prst="rect">
            <a:avLst/>
          </a:prstGeom>
        </p:spPr>
        <p:txBody>
          <a:bodyPr tIns="0" bIns="0" anchor="b">
            <a:noAutofit/>
          </a:bodyPr>
          <a:lstStyle>
            <a:lvl1pPr marL="0" indent="0" algn="ctr">
              <a:buNone/>
              <a:defRPr sz="1050" b="1">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a:t>
            </a:r>
            <a:endParaRPr lang="en-ID" dirty="0"/>
          </a:p>
        </p:txBody>
      </p:sp>
      <p:sp>
        <p:nvSpPr>
          <p:cNvPr id="7" name="Text Placeholder 29">
            <a:extLst>
              <a:ext uri="{FF2B5EF4-FFF2-40B4-BE49-F238E27FC236}">
                <a16:creationId xmlns:a16="http://schemas.microsoft.com/office/drawing/2014/main" xmlns="" id="{B083110B-0B44-1AE1-53ED-162013C095D9}"/>
              </a:ext>
            </a:extLst>
          </p:cNvPr>
          <p:cNvSpPr>
            <a:spLocks noGrp="1"/>
          </p:cNvSpPr>
          <p:nvPr>
            <p:ph type="body" sz="quarter" idx="49"/>
          </p:nvPr>
        </p:nvSpPr>
        <p:spPr>
          <a:xfrm>
            <a:off x="2344518" y="3828344"/>
            <a:ext cx="1407536" cy="664303"/>
          </a:xfrm>
          <a:prstGeom prst="rect">
            <a:avLst/>
          </a:prstGeom>
        </p:spPr>
        <p:txBody>
          <a:bodyPr tIns="0" bIns="0">
            <a:noAutofit/>
          </a:bodyPr>
          <a:lstStyle>
            <a:lvl1pPr marL="0" indent="0" algn="ctr">
              <a:buNone/>
              <a:defRPr sz="900" b="0">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9" name="Text Placeholder 29">
            <a:extLst>
              <a:ext uri="{FF2B5EF4-FFF2-40B4-BE49-F238E27FC236}">
                <a16:creationId xmlns:a16="http://schemas.microsoft.com/office/drawing/2014/main" xmlns="" id="{A255DCBF-68F9-FF27-692F-BEEBCCC1EABD}"/>
              </a:ext>
            </a:extLst>
          </p:cNvPr>
          <p:cNvSpPr>
            <a:spLocks noGrp="1"/>
          </p:cNvSpPr>
          <p:nvPr>
            <p:ph type="body" sz="quarter" idx="50" hasCustomPrompt="1"/>
          </p:nvPr>
        </p:nvSpPr>
        <p:spPr>
          <a:xfrm>
            <a:off x="2578212" y="2706886"/>
            <a:ext cx="945000" cy="234554"/>
          </a:xfrm>
          <a:prstGeom prst="rect">
            <a:avLst/>
          </a:prstGeom>
        </p:spPr>
        <p:txBody>
          <a:bodyPr tIns="0" bIns="0" anchor="ctr">
            <a:noAutofit/>
          </a:bodyPr>
          <a:lstStyle>
            <a:lvl1pPr marL="0" indent="0" algn="ctr">
              <a:buNone/>
              <a:defRPr sz="975" b="1">
                <a:solidFill>
                  <a:schemeClr val="accent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Milestone</a:t>
            </a:r>
            <a:endParaRPr lang="en-ID" dirty="0"/>
          </a:p>
        </p:txBody>
      </p:sp>
      <p:sp>
        <p:nvSpPr>
          <p:cNvPr id="13" name="Text Placeholder 29">
            <a:extLst>
              <a:ext uri="{FF2B5EF4-FFF2-40B4-BE49-F238E27FC236}">
                <a16:creationId xmlns:a16="http://schemas.microsoft.com/office/drawing/2014/main" xmlns="" id="{94F075A8-69C1-48E5-5F7F-3498229CA9E4}"/>
              </a:ext>
            </a:extLst>
          </p:cNvPr>
          <p:cNvSpPr>
            <a:spLocks noGrp="1"/>
          </p:cNvSpPr>
          <p:nvPr>
            <p:ph type="body" sz="quarter" idx="53"/>
          </p:nvPr>
        </p:nvSpPr>
        <p:spPr>
          <a:xfrm>
            <a:off x="3326116" y="1155679"/>
            <a:ext cx="1407536" cy="359213"/>
          </a:xfrm>
          <a:prstGeom prst="rect">
            <a:avLst/>
          </a:prstGeom>
        </p:spPr>
        <p:txBody>
          <a:bodyPr tIns="0" bIns="0" anchor="b">
            <a:noAutofit/>
          </a:bodyPr>
          <a:lstStyle>
            <a:lvl1pPr marL="0" indent="0" algn="ctr">
              <a:buNone/>
              <a:defRPr sz="1050" b="1">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a:t>
            </a:r>
            <a:endParaRPr lang="en-ID" dirty="0"/>
          </a:p>
        </p:txBody>
      </p:sp>
      <p:sp>
        <p:nvSpPr>
          <p:cNvPr id="14" name="Text Placeholder 29">
            <a:extLst>
              <a:ext uri="{FF2B5EF4-FFF2-40B4-BE49-F238E27FC236}">
                <a16:creationId xmlns:a16="http://schemas.microsoft.com/office/drawing/2014/main" xmlns="" id="{1EBDC6D4-7B18-8ABB-464C-5594F2C77E24}"/>
              </a:ext>
            </a:extLst>
          </p:cNvPr>
          <p:cNvSpPr>
            <a:spLocks noGrp="1"/>
          </p:cNvSpPr>
          <p:nvPr>
            <p:ph type="body" sz="quarter" idx="54"/>
          </p:nvPr>
        </p:nvSpPr>
        <p:spPr>
          <a:xfrm>
            <a:off x="3326116" y="1568892"/>
            <a:ext cx="1407536" cy="664303"/>
          </a:xfrm>
          <a:prstGeom prst="rect">
            <a:avLst/>
          </a:prstGeom>
        </p:spPr>
        <p:txBody>
          <a:bodyPr tIns="0" bIns="0">
            <a:noAutofit/>
          </a:bodyPr>
          <a:lstStyle>
            <a:lvl1pPr marL="0" indent="0" algn="ctr">
              <a:buNone/>
              <a:defRPr sz="900" b="0">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15" name="Text Placeholder 29">
            <a:extLst>
              <a:ext uri="{FF2B5EF4-FFF2-40B4-BE49-F238E27FC236}">
                <a16:creationId xmlns:a16="http://schemas.microsoft.com/office/drawing/2014/main" xmlns="" id="{A7B1BFF0-812C-FDEC-F620-A11909471D21}"/>
              </a:ext>
            </a:extLst>
          </p:cNvPr>
          <p:cNvSpPr>
            <a:spLocks noGrp="1"/>
          </p:cNvSpPr>
          <p:nvPr>
            <p:ph type="body" sz="quarter" idx="55" hasCustomPrompt="1"/>
          </p:nvPr>
        </p:nvSpPr>
        <p:spPr>
          <a:xfrm>
            <a:off x="3558011" y="2706886"/>
            <a:ext cx="945000" cy="234554"/>
          </a:xfrm>
          <a:prstGeom prst="rect">
            <a:avLst/>
          </a:prstGeom>
        </p:spPr>
        <p:txBody>
          <a:bodyPr tIns="0" bIns="0" anchor="ctr">
            <a:noAutofit/>
          </a:bodyPr>
          <a:lstStyle>
            <a:lvl1pPr marL="0" indent="0" algn="ctr">
              <a:buNone/>
              <a:defRPr sz="975" b="1">
                <a:solidFill>
                  <a:schemeClr val="accent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Milestone</a:t>
            </a:r>
            <a:endParaRPr lang="en-ID" dirty="0"/>
          </a:p>
        </p:txBody>
      </p:sp>
      <p:sp>
        <p:nvSpPr>
          <p:cNvPr id="19" name="Text Placeholder 29">
            <a:extLst>
              <a:ext uri="{FF2B5EF4-FFF2-40B4-BE49-F238E27FC236}">
                <a16:creationId xmlns:a16="http://schemas.microsoft.com/office/drawing/2014/main" xmlns="" id="{DFB0D309-AB17-47AE-C87C-CB3AE74D48F7}"/>
              </a:ext>
            </a:extLst>
          </p:cNvPr>
          <p:cNvSpPr>
            <a:spLocks noGrp="1"/>
          </p:cNvSpPr>
          <p:nvPr>
            <p:ph type="body" sz="quarter" idx="58"/>
          </p:nvPr>
        </p:nvSpPr>
        <p:spPr>
          <a:xfrm>
            <a:off x="4307715" y="3415130"/>
            <a:ext cx="1407536" cy="359213"/>
          </a:xfrm>
          <a:prstGeom prst="rect">
            <a:avLst/>
          </a:prstGeom>
        </p:spPr>
        <p:txBody>
          <a:bodyPr tIns="0" bIns="0" anchor="b">
            <a:noAutofit/>
          </a:bodyPr>
          <a:lstStyle>
            <a:lvl1pPr marL="0" indent="0" algn="ctr">
              <a:buNone/>
              <a:defRPr sz="1050" b="1">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a:t>
            </a:r>
            <a:endParaRPr lang="en-ID" dirty="0"/>
          </a:p>
        </p:txBody>
      </p:sp>
      <p:sp>
        <p:nvSpPr>
          <p:cNvPr id="20" name="Text Placeholder 29">
            <a:extLst>
              <a:ext uri="{FF2B5EF4-FFF2-40B4-BE49-F238E27FC236}">
                <a16:creationId xmlns:a16="http://schemas.microsoft.com/office/drawing/2014/main" xmlns="" id="{ED0C3C28-B9D9-204C-3BAC-8C8324471AB7}"/>
              </a:ext>
            </a:extLst>
          </p:cNvPr>
          <p:cNvSpPr>
            <a:spLocks noGrp="1"/>
          </p:cNvSpPr>
          <p:nvPr>
            <p:ph type="body" sz="quarter" idx="59"/>
          </p:nvPr>
        </p:nvSpPr>
        <p:spPr>
          <a:xfrm>
            <a:off x="4307715" y="3828344"/>
            <a:ext cx="1407536" cy="664303"/>
          </a:xfrm>
          <a:prstGeom prst="rect">
            <a:avLst/>
          </a:prstGeom>
        </p:spPr>
        <p:txBody>
          <a:bodyPr tIns="0" bIns="0">
            <a:noAutofit/>
          </a:bodyPr>
          <a:lstStyle>
            <a:lvl1pPr marL="0" indent="0" algn="ctr">
              <a:buNone/>
              <a:defRPr sz="900" b="0">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22" name="Text Placeholder 29">
            <a:extLst>
              <a:ext uri="{FF2B5EF4-FFF2-40B4-BE49-F238E27FC236}">
                <a16:creationId xmlns:a16="http://schemas.microsoft.com/office/drawing/2014/main" xmlns="" id="{8DAE8AB0-2EDB-576D-0B84-B8E513187788}"/>
              </a:ext>
            </a:extLst>
          </p:cNvPr>
          <p:cNvSpPr>
            <a:spLocks noGrp="1"/>
          </p:cNvSpPr>
          <p:nvPr>
            <p:ph type="body" sz="quarter" idx="60" hasCustomPrompt="1"/>
          </p:nvPr>
        </p:nvSpPr>
        <p:spPr>
          <a:xfrm>
            <a:off x="4537809" y="2706886"/>
            <a:ext cx="945000" cy="234554"/>
          </a:xfrm>
          <a:prstGeom prst="rect">
            <a:avLst/>
          </a:prstGeom>
        </p:spPr>
        <p:txBody>
          <a:bodyPr tIns="0" bIns="0" anchor="ctr">
            <a:noAutofit/>
          </a:bodyPr>
          <a:lstStyle>
            <a:lvl1pPr marL="0" indent="0" algn="ctr">
              <a:buNone/>
              <a:defRPr sz="975" b="1">
                <a:solidFill>
                  <a:schemeClr val="accent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Milestone</a:t>
            </a:r>
            <a:endParaRPr lang="en-ID" dirty="0"/>
          </a:p>
        </p:txBody>
      </p:sp>
      <p:sp>
        <p:nvSpPr>
          <p:cNvPr id="26" name="Text Placeholder 29">
            <a:extLst>
              <a:ext uri="{FF2B5EF4-FFF2-40B4-BE49-F238E27FC236}">
                <a16:creationId xmlns:a16="http://schemas.microsoft.com/office/drawing/2014/main" xmlns="" id="{AD762095-069D-4BD6-640E-EA976F90EBE8}"/>
              </a:ext>
            </a:extLst>
          </p:cNvPr>
          <p:cNvSpPr>
            <a:spLocks noGrp="1"/>
          </p:cNvSpPr>
          <p:nvPr>
            <p:ph type="body" sz="quarter" idx="63"/>
          </p:nvPr>
        </p:nvSpPr>
        <p:spPr>
          <a:xfrm>
            <a:off x="5289313" y="1155679"/>
            <a:ext cx="1407536" cy="359213"/>
          </a:xfrm>
          <a:prstGeom prst="rect">
            <a:avLst/>
          </a:prstGeom>
        </p:spPr>
        <p:txBody>
          <a:bodyPr tIns="0" bIns="0" anchor="b">
            <a:noAutofit/>
          </a:bodyPr>
          <a:lstStyle>
            <a:lvl1pPr marL="0" indent="0" algn="ctr">
              <a:buNone/>
              <a:defRPr sz="1050" b="1">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a:t>
            </a:r>
            <a:endParaRPr lang="en-ID" dirty="0"/>
          </a:p>
        </p:txBody>
      </p:sp>
      <p:sp>
        <p:nvSpPr>
          <p:cNvPr id="27" name="Text Placeholder 29">
            <a:extLst>
              <a:ext uri="{FF2B5EF4-FFF2-40B4-BE49-F238E27FC236}">
                <a16:creationId xmlns:a16="http://schemas.microsoft.com/office/drawing/2014/main" xmlns="" id="{8B4A0DAC-82E4-6662-A9B3-71544EC46FB8}"/>
              </a:ext>
            </a:extLst>
          </p:cNvPr>
          <p:cNvSpPr>
            <a:spLocks noGrp="1"/>
          </p:cNvSpPr>
          <p:nvPr>
            <p:ph type="body" sz="quarter" idx="64"/>
          </p:nvPr>
        </p:nvSpPr>
        <p:spPr>
          <a:xfrm>
            <a:off x="5289313" y="1568892"/>
            <a:ext cx="1407536" cy="664303"/>
          </a:xfrm>
          <a:prstGeom prst="rect">
            <a:avLst/>
          </a:prstGeom>
        </p:spPr>
        <p:txBody>
          <a:bodyPr tIns="0" bIns="0">
            <a:noAutofit/>
          </a:bodyPr>
          <a:lstStyle>
            <a:lvl1pPr marL="0" indent="0" algn="ctr">
              <a:buNone/>
              <a:defRPr sz="900" b="0">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28" name="Text Placeholder 29">
            <a:extLst>
              <a:ext uri="{FF2B5EF4-FFF2-40B4-BE49-F238E27FC236}">
                <a16:creationId xmlns:a16="http://schemas.microsoft.com/office/drawing/2014/main" xmlns="" id="{80354A45-56CA-A32F-60C5-C779D9B604C7}"/>
              </a:ext>
            </a:extLst>
          </p:cNvPr>
          <p:cNvSpPr>
            <a:spLocks noGrp="1"/>
          </p:cNvSpPr>
          <p:nvPr>
            <p:ph type="body" sz="quarter" idx="65" hasCustomPrompt="1"/>
          </p:nvPr>
        </p:nvSpPr>
        <p:spPr>
          <a:xfrm>
            <a:off x="5517608" y="2706886"/>
            <a:ext cx="945000" cy="234554"/>
          </a:xfrm>
          <a:prstGeom prst="rect">
            <a:avLst/>
          </a:prstGeom>
        </p:spPr>
        <p:txBody>
          <a:bodyPr tIns="0" bIns="0" anchor="ctr">
            <a:noAutofit/>
          </a:bodyPr>
          <a:lstStyle>
            <a:lvl1pPr marL="0" indent="0" algn="ctr">
              <a:buNone/>
              <a:defRPr sz="975" b="1">
                <a:solidFill>
                  <a:schemeClr val="accent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Milestone</a:t>
            </a:r>
            <a:endParaRPr lang="en-ID" dirty="0"/>
          </a:p>
        </p:txBody>
      </p:sp>
      <p:sp>
        <p:nvSpPr>
          <p:cNvPr id="31" name="Text Placeholder 29">
            <a:extLst>
              <a:ext uri="{FF2B5EF4-FFF2-40B4-BE49-F238E27FC236}">
                <a16:creationId xmlns:a16="http://schemas.microsoft.com/office/drawing/2014/main" xmlns="" id="{5F91528B-4016-9A18-C984-2859E73B2C44}"/>
              </a:ext>
            </a:extLst>
          </p:cNvPr>
          <p:cNvSpPr>
            <a:spLocks noGrp="1"/>
          </p:cNvSpPr>
          <p:nvPr>
            <p:ph type="body" sz="quarter" idx="68"/>
          </p:nvPr>
        </p:nvSpPr>
        <p:spPr>
          <a:xfrm>
            <a:off x="6270913" y="3415130"/>
            <a:ext cx="1407536" cy="359213"/>
          </a:xfrm>
          <a:prstGeom prst="rect">
            <a:avLst/>
          </a:prstGeom>
        </p:spPr>
        <p:txBody>
          <a:bodyPr tIns="0" bIns="0" anchor="b">
            <a:noAutofit/>
          </a:bodyPr>
          <a:lstStyle>
            <a:lvl1pPr marL="0" indent="0" algn="ctr">
              <a:buNone/>
              <a:defRPr sz="1050" b="1">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a:t>
            </a:r>
            <a:endParaRPr lang="en-ID" dirty="0"/>
          </a:p>
        </p:txBody>
      </p:sp>
      <p:sp>
        <p:nvSpPr>
          <p:cNvPr id="32" name="Text Placeholder 29">
            <a:extLst>
              <a:ext uri="{FF2B5EF4-FFF2-40B4-BE49-F238E27FC236}">
                <a16:creationId xmlns:a16="http://schemas.microsoft.com/office/drawing/2014/main" xmlns="" id="{49AA65F4-5D9F-C19E-6142-74B8F0A68D43}"/>
              </a:ext>
            </a:extLst>
          </p:cNvPr>
          <p:cNvSpPr>
            <a:spLocks noGrp="1"/>
          </p:cNvSpPr>
          <p:nvPr>
            <p:ph type="body" sz="quarter" idx="69"/>
          </p:nvPr>
        </p:nvSpPr>
        <p:spPr>
          <a:xfrm>
            <a:off x="6270913" y="3828344"/>
            <a:ext cx="1407536" cy="664303"/>
          </a:xfrm>
          <a:prstGeom prst="rect">
            <a:avLst/>
          </a:prstGeom>
        </p:spPr>
        <p:txBody>
          <a:bodyPr tIns="0" bIns="0">
            <a:noAutofit/>
          </a:bodyPr>
          <a:lstStyle>
            <a:lvl1pPr marL="0" indent="0" algn="ctr">
              <a:buNone/>
              <a:defRPr sz="900" b="0">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33" name="Text Placeholder 29">
            <a:extLst>
              <a:ext uri="{FF2B5EF4-FFF2-40B4-BE49-F238E27FC236}">
                <a16:creationId xmlns:a16="http://schemas.microsoft.com/office/drawing/2014/main" xmlns="" id="{4989308E-DDCB-3B4E-8245-6F016843BB64}"/>
              </a:ext>
            </a:extLst>
          </p:cNvPr>
          <p:cNvSpPr>
            <a:spLocks noGrp="1"/>
          </p:cNvSpPr>
          <p:nvPr>
            <p:ph type="body" sz="quarter" idx="70" hasCustomPrompt="1"/>
          </p:nvPr>
        </p:nvSpPr>
        <p:spPr>
          <a:xfrm>
            <a:off x="6497405" y="2706886"/>
            <a:ext cx="945000" cy="234554"/>
          </a:xfrm>
          <a:prstGeom prst="rect">
            <a:avLst/>
          </a:prstGeom>
        </p:spPr>
        <p:txBody>
          <a:bodyPr tIns="0" bIns="0" anchor="ctr">
            <a:noAutofit/>
          </a:bodyPr>
          <a:lstStyle>
            <a:lvl1pPr marL="0" indent="0" algn="ctr">
              <a:buNone/>
              <a:defRPr sz="975" b="1">
                <a:solidFill>
                  <a:schemeClr val="accent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Milestone</a:t>
            </a:r>
            <a:endParaRPr lang="en-ID" dirty="0"/>
          </a:p>
        </p:txBody>
      </p:sp>
    </p:spTree>
    <p:extLst>
      <p:ext uri="{BB962C8B-B14F-4D97-AF65-F5344CB8AC3E}">
        <p14:creationId xmlns:p14="http://schemas.microsoft.com/office/powerpoint/2010/main" val="3278157078"/>
      </p:ext>
    </p:extLst>
  </p:cSld>
  <p:clrMapOvr>
    <a:masterClrMapping/>
  </p:clrMapOvr>
  <p:extLst>
    <p:ext uri="{DCECCB84-F9BA-43D5-87BE-67443E8EF086}">
      <p15:sldGuideLst xmlns:p15="http://schemas.microsoft.com/office/powerpoint/2012/main">
        <p15:guide id="1" pos="1731">
          <p15:clr>
            <a:srgbClr val="FBAE40"/>
          </p15:clr>
        </p15:guide>
        <p15:guide id="2" pos="5858">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xmlns="" id="{AF4ACBBF-A29F-DE41-A5A4-4D31A283F114}"/>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2" name="Title 1">
            <a:extLst>
              <a:ext uri="{FF2B5EF4-FFF2-40B4-BE49-F238E27FC236}">
                <a16:creationId xmlns:a16="http://schemas.microsoft.com/office/drawing/2014/main" xmlns="" id="{1036477C-8D55-B4B8-85DD-DAF85A20D8C5}"/>
              </a:ext>
            </a:extLst>
          </p:cNvPr>
          <p:cNvSpPr>
            <a:spLocks noGrp="1"/>
          </p:cNvSpPr>
          <p:nvPr>
            <p:ph type="title"/>
          </p:nvPr>
        </p:nvSpPr>
        <p:spPr>
          <a:xfrm>
            <a:off x="548583" y="443083"/>
            <a:ext cx="8154886" cy="1001078"/>
          </a:xfrm>
        </p:spPr>
        <p:txBody>
          <a:bodyPr anchor="t">
            <a:noAutofit/>
          </a:bodyPr>
          <a:lstStyle>
            <a:lvl1pPr>
              <a:defRPr>
                <a:solidFill>
                  <a:schemeClr val="tx1"/>
                </a:solidFill>
              </a:defRPr>
            </a:lvl1pPr>
          </a:lstStyle>
          <a:p>
            <a:r>
              <a:rPr lang="en-US" dirty="0"/>
              <a:t>Click to edit Master title style</a:t>
            </a:r>
            <a:endParaRPr lang="en-ID" dirty="0"/>
          </a:p>
        </p:txBody>
      </p:sp>
      <p:cxnSp>
        <p:nvCxnSpPr>
          <p:cNvPr id="16" name="Straight Connector 15">
            <a:extLst>
              <a:ext uri="{FF2B5EF4-FFF2-40B4-BE49-F238E27FC236}">
                <a16:creationId xmlns:a16="http://schemas.microsoft.com/office/drawing/2014/main" xmlns="" id="{0657BBCF-CA9E-FB2C-CA76-82D2795FF965}"/>
              </a:ext>
            </a:extLst>
          </p:cNvPr>
          <p:cNvCxnSpPr>
            <a:cxnSpLocks/>
          </p:cNvCxnSpPr>
          <p:nvPr userDrawn="1"/>
        </p:nvCxnSpPr>
        <p:spPr>
          <a:xfrm>
            <a:off x="440531" y="442772"/>
            <a:ext cx="0" cy="100170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4925583"/>
      </p:ext>
    </p:extLst>
  </p:cSld>
  <p:clrMapOvr>
    <a:masterClrMapping/>
  </p:clrMapOvr>
  <p:extLst>
    <p:ext uri="{DCECCB84-F9BA-43D5-87BE-67443E8EF086}">
      <p15:sldGuideLst xmlns:p15="http://schemas.microsoft.com/office/powerpoint/2012/main"/>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xmlns="" id="{AE24278F-8C91-318A-C57E-25B91CD79228}"/>
              </a:ext>
            </a:extLst>
          </p:cNvPr>
          <p:cNvPicPr>
            <a:picLocks noChangeAspect="1"/>
          </p:cNvPicPr>
          <p:nvPr userDrawn="1"/>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3513103479"/>
      </p:ext>
    </p:extLst>
  </p:cSld>
  <p:clrMapOvr>
    <a:masterClrMapping/>
  </p:clrMapOvr>
  <p:extLst>
    <p:ext uri="{DCECCB84-F9BA-43D5-87BE-67443E8EF086}">
      <p15:sldGuideLst xmlns:p15="http://schemas.microsoft.com/office/powerpoint/2012/main"/>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Agenda S03V1">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xmlns="" id="{CD60EBB6-32BA-4A48-881D-C62089840C33}"/>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17" name="Text Placeholder 16">
            <a:extLst>
              <a:ext uri="{FF2B5EF4-FFF2-40B4-BE49-F238E27FC236}">
                <a16:creationId xmlns:a16="http://schemas.microsoft.com/office/drawing/2014/main" xmlns="" id="{D113C14A-F91E-E368-53F3-9FC8BF33B412}"/>
              </a:ext>
            </a:extLst>
          </p:cNvPr>
          <p:cNvSpPr>
            <a:spLocks noGrp="1"/>
          </p:cNvSpPr>
          <p:nvPr>
            <p:ph type="body" sz="quarter" idx="40" hasCustomPrompt="1"/>
          </p:nvPr>
        </p:nvSpPr>
        <p:spPr>
          <a:xfrm>
            <a:off x="3814763" y="775335"/>
            <a:ext cx="48221" cy="356235"/>
          </a:xfrm>
          <a:custGeom>
            <a:avLst/>
            <a:gdLst>
              <a:gd name="connsiteX0" fmla="*/ 0 w 64295"/>
              <a:gd name="connsiteY0" fmla="*/ 0 h 474980"/>
              <a:gd name="connsiteX1" fmla="*/ 64295 w 64295"/>
              <a:gd name="connsiteY1" fmla="*/ 0 h 474980"/>
              <a:gd name="connsiteX2" fmla="*/ 64295 w 64295"/>
              <a:gd name="connsiteY2" fmla="*/ 474980 h 474980"/>
              <a:gd name="connsiteX3" fmla="*/ 0 w 64295"/>
              <a:gd name="connsiteY3" fmla="*/ 474980 h 474980"/>
            </a:gdLst>
            <a:ahLst/>
            <a:cxnLst>
              <a:cxn ang="0">
                <a:pos x="connsiteX0" y="connsiteY0"/>
              </a:cxn>
              <a:cxn ang="0">
                <a:pos x="connsiteX1" y="connsiteY1"/>
              </a:cxn>
              <a:cxn ang="0">
                <a:pos x="connsiteX2" y="connsiteY2"/>
              </a:cxn>
              <a:cxn ang="0">
                <a:pos x="connsiteX3" y="connsiteY3"/>
              </a:cxn>
            </a:cxnLst>
            <a:rect l="l" t="t" r="r" b="b"/>
            <a:pathLst>
              <a:path w="64295" h="474980">
                <a:moveTo>
                  <a:pt x="0" y="0"/>
                </a:moveTo>
                <a:lnTo>
                  <a:pt x="64295" y="0"/>
                </a:lnTo>
                <a:lnTo>
                  <a:pt x="64295" y="474980"/>
                </a:lnTo>
                <a:lnTo>
                  <a:pt x="0" y="474980"/>
                </a:lnTo>
                <a:close/>
              </a:path>
            </a:pathLst>
          </a:custGeom>
          <a:solidFill>
            <a:schemeClr val="accent3"/>
          </a:solidFill>
        </p:spPr>
        <p:txBody>
          <a:bodyPr wrap="square" tIns="0" bIns="0" anchor="ctr">
            <a:noAutofit/>
          </a:bodyPr>
          <a:lstStyle>
            <a:lvl1pPr marL="0" indent="0">
              <a:buNone/>
              <a:defRPr sz="750" b="1">
                <a:solidFill>
                  <a:schemeClr val="accent4">
                    <a:alpha val="0"/>
                  </a:schemeClr>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a:t>
            </a:r>
            <a:endParaRPr lang="en-ID" dirty="0"/>
          </a:p>
        </p:txBody>
      </p:sp>
      <p:sp>
        <p:nvSpPr>
          <p:cNvPr id="4" name="Rectangle 3">
            <a:extLst>
              <a:ext uri="{FF2B5EF4-FFF2-40B4-BE49-F238E27FC236}">
                <a16:creationId xmlns:a16="http://schemas.microsoft.com/office/drawing/2014/main" xmlns="" id="{DD6FF304-8F5A-AE9D-9F8A-073146069168}"/>
              </a:ext>
            </a:extLst>
          </p:cNvPr>
          <p:cNvSpPr/>
          <p:nvPr userDrawn="1"/>
        </p:nvSpPr>
        <p:spPr>
          <a:xfrm>
            <a:off x="0" y="-1"/>
            <a:ext cx="3814762" cy="486325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dirty="0">
              <a:ln>
                <a:noFill/>
              </a:ln>
              <a:solidFill>
                <a:prstClr val="white"/>
              </a:solidFill>
              <a:effectLst/>
              <a:uLnTx/>
              <a:uFillTx/>
              <a:latin typeface="Calibri"/>
              <a:ea typeface="+mn-ea"/>
              <a:cs typeface="+mn-cs"/>
            </a:endParaRPr>
          </a:p>
        </p:txBody>
      </p:sp>
      <p:sp>
        <p:nvSpPr>
          <p:cNvPr id="6" name="Text Placeholder 29">
            <a:extLst>
              <a:ext uri="{FF2B5EF4-FFF2-40B4-BE49-F238E27FC236}">
                <a16:creationId xmlns:a16="http://schemas.microsoft.com/office/drawing/2014/main" xmlns="" id="{F28F550A-A637-E065-107C-7C7A9E6C01FA}"/>
              </a:ext>
            </a:extLst>
          </p:cNvPr>
          <p:cNvSpPr>
            <a:spLocks noGrp="1"/>
          </p:cNvSpPr>
          <p:nvPr>
            <p:ph type="body" sz="quarter" idx="39"/>
          </p:nvPr>
        </p:nvSpPr>
        <p:spPr>
          <a:xfrm>
            <a:off x="3925189" y="775335"/>
            <a:ext cx="4778279" cy="356235"/>
          </a:xfrm>
          <a:prstGeom prst="rect">
            <a:avLst/>
          </a:prstGeom>
        </p:spPr>
        <p:txBody>
          <a:bodyPr tIns="0" bIns="0" anchor="ctr">
            <a:noAutofit/>
          </a:bodyPr>
          <a:lstStyle>
            <a:lvl1pPr marL="0" indent="0">
              <a:buNone/>
              <a:defRPr sz="1350" b="1">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2" name="Title 1">
            <a:extLst>
              <a:ext uri="{FF2B5EF4-FFF2-40B4-BE49-F238E27FC236}">
                <a16:creationId xmlns:a16="http://schemas.microsoft.com/office/drawing/2014/main" xmlns="" id="{1036477C-8D55-B4B8-85DD-DAF85A20D8C5}"/>
              </a:ext>
            </a:extLst>
          </p:cNvPr>
          <p:cNvSpPr>
            <a:spLocks noGrp="1"/>
          </p:cNvSpPr>
          <p:nvPr>
            <p:ph type="title"/>
          </p:nvPr>
        </p:nvSpPr>
        <p:spPr>
          <a:xfrm>
            <a:off x="548583" y="1757363"/>
            <a:ext cx="2673249" cy="1628775"/>
          </a:xfrm>
        </p:spPr>
        <p:txBody>
          <a:bodyPr anchor="ctr">
            <a:noAutofit/>
          </a:bodyPr>
          <a:lstStyle>
            <a:lvl1pPr>
              <a:defRPr>
                <a:solidFill>
                  <a:srgbClr val="FFFFFF"/>
                </a:solidFill>
              </a:defRPr>
            </a:lvl1pPr>
          </a:lstStyle>
          <a:p>
            <a:r>
              <a:rPr lang="en-US" dirty="0"/>
              <a:t>Click to edit Master title style</a:t>
            </a:r>
            <a:endParaRPr lang="en-ID" dirty="0"/>
          </a:p>
        </p:txBody>
      </p:sp>
      <p:cxnSp>
        <p:nvCxnSpPr>
          <p:cNvPr id="16" name="Straight Connector 15">
            <a:extLst>
              <a:ext uri="{FF2B5EF4-FFF2-40B4-BE49-F238E27FC236}">
                <a16:creationId xmlns:a16="http://schemas.microsoft.com/office/drawing/2014/main" xmlns="" id="{0657BBCF-CA9E-FB2C-CA76-82D2795FF965}"/>
              </a:ext>
            </a:extLst>
          </p:cNvPr>
          <p:cNvCxnSpPr>
            <a:cxnSpLocks/>
          </p:cNvCxnSpPr>
          <p:nvPr userDrawn="1"/>
        </p:nvCxnSpPr>
        <p:spPr>
          <a:xfrm>
            <a:off x="440531" y="2070900"/>
            <a:ext cx="0" cy="100170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61" name="Text Placeholder 60">
            <a:extLst>
              <a:ext uri="{FF2B5EF4-FFF2-40B4-BE49-F238E27FC236}">
                <a16:creationId xmlns:a16="http://schemas.microsoft.com/office/drawing/2014/main" xmlns="" id="{811B2AFA-044A-C36C-021E-F07CB653D8ED}"/>
              </a:ext>
            </a:extLst>
          </p:cNvPr>
          <p:cNvSpPr>
            <a:spLocks noGrp="1"/>
          </p:cNvSpPr>
          <p:nvPr>
            <p:ph type="body" sz="quarter" idx="41" hasCustomPrompt="1"/>
          </p:nvPr>
        </p:nvSpPr>
        <p:spPr>
          <a:xfrm>
            <a:off x="3814763" y="1236346"/>
            <a:ext cx="48221" cy="356235"/>
          </a:xfrm>
          <a:custGeom>
            <a:avLst/>
            <a:gdLst>
              <a:gd name="connsiteX0" fmla="*/ 0 w 64295"/>
              <a:gd name="connsiteY0" fmla="*/ 0 h 474980"/>
              <a:gd name="connsiteX1" fmla="*/ 64295 w 64295"/>
              <a:gd name="connsiteY1" fmla="*/ 0 h 474980"/>
              <a:gd name="connsiteX2" fmla="*/ 64295 w 64295"/>
              <a:gd name="connsiteY2" fmla="*/ 474980 h 474980"/>
              <a:gd name="connsiteX3" fmla="*/ 0 w 64295"/>
              <a:gd name="connsiteY3" fmla="*/ 474980 h 474980"/>
            </a:gdLst>
            <a:ahLst/>
            <a:cxnLst>
              <a:cxn ang="0">
                <a:pos x="connsiteX0" y="connsiteY0"/>
              </a:cxn>
              <a:cxn ang="0">
                <a:pos x="connsiteX1" y="connsiteY1"/>
              </a:cxn>
              <a:cxn ang="0">
                <a:pos x="connsiteX2" y="connsiteY2"/>
              </a:cxn>
              <a:cxn ang="0">
                <a:pos x="connsiteX3" y="connsiteY3"/>
              </a:cxn>
            </a:cxnLst>
            <a:rect l="l" t="t" r="r" b="b"/>
            <a:pathLst>
              <a:path w="64295" h="474980">
                <a:moveTo>
                  <a:pt x="0" y="0"/>
                </a:moveTo>
                <a:lnTo>
                  <a:pt x="64295" y="0"/>
                </a:lnTo>
                <a:lnTo>
                  <a:pt x="64295" y="474980"/>
                </a:lnTo>
                <a:lnTo>
                  <a:pt x="0" y="474980"/>
                </a:lnTo>
                <a:close/>
              </a:path>
            </a:pathLst>
          </a:custGeom>
          <a:solidFill>
            <a:schemeClr val="accent3"/>
          </a:solidFill>
        </p:spPr>
        <p:txBody>
          <a:bodyPr wrap="square" tIns="0" bIns="0" anchor="ctr">
            <a:noAutofit/>
          </a:bodyPr>
          <a:lstStyle>
            <a:lvl1pPr marL="0" indent="0">
              <a:buNone/>
              <a:defRPr sz="750" b="1">
                <a:solidFill>
                  <a:schemeClr val="accent4">
                    <a:alpha val="0"/>
                  </a:schemeClr>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a:t>
            </a:r>
            <a:endParaRPr lang="en-ID" dirty="0"/>
          </a:p>
        </p:txBody>
      </p:sp>
      <p:sp>
        <p:nvSpPr>
          <p:cNvPr id="62" name="Text Placeholder 29">
            <a:extLst>
              <a:ext uri="{FF2B5EF4-FFF2-40B4-BE49-F238E27FC236}">
                <a16:creationId xmlns:a16="http://schemas.microsoft.com/office/drawing/2014/main" xmlns="" id="{E78C0ED6-4AAA-EFB9-FCD1-E8A57F469F17}"/>
              </a:ext>
            </a:extLst>
          </p:cNvPr>
          <p:cNvSpPr>
            <a:spLocks noGrp="1"/>
          </p:cNvSpPr>
          <p:nvPr>
            <p:ph type="body" sz="quarter" idx="42"/>
          </p:nvPr>
        </p:nvSpPr>
        <p:spPr>
          <a:xfrm>
            <a:off x="3925189" y="1236346"/>
            <a:ext cx="4778279" cy="356235"/>
          </a:xfrm>
          <a:prstGeom prst="rect">
            <a:avLst/>
          </a:prstGeom>
        </p:spPr>
        <p:txBody>
          <a:bodyPr tIns="0" bIns="0" anchor="ctr">
            <a:noAutofit/>
          </a:bodyPr>
          <a:lstStyle>
            <a:lvl1pPr marL="0" indent="0">
              <a:buNone/>
              <a:defRPr sz="1350" b="1">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63" name="Text Placeholder 62">
            <a:extLst>
              <a:ext uri="{FF2B5EF4-FFF2-40B4-BE49-F238E27FC236}">
                <a16:creationId xmlns:a16="http://schemas.microsoft.com/office/drawing/2014/main" xmlns="" id="{77561A31-0F6B-EC29-74AA-F136A20142E2}"/>
              </a:ext>
            </a:extLst>
          </p:cNvPr>
          <p:cNvSpPr>
            <a:spLocks noGrp="1"/>
          </p:cNvSpPr>
          <p:nvPr>
            <p:ph type="body" sz="quarter" idx="43" hasCustomPrompt="1"/>
          </p:nvPr>
        </p:nvSpPr>
        <p:spPr>
          <a:xfrm>
            <a:off x="3814763" y="1697357"/>
            <a:ext cx="48221" cy="356235"/>
          </a:xfrm>
          <a:custGeom>
            <a:avLst/>
            <a:gdLst>
              <a:gd name="connsiteX0" fmla="*/ 0 w 64295"/>
              <a:gd name="connsiteY0" fmla="*/ 0 h 474980"/>
              <a:gd name="connsiteX1" fmla="*/ 64295 w 64295"/>
              <a:gd name="connsiteY1" fmla="*/ 0 h 474980"/>
              <a:gd name="connsiteX2" fmla="*/ 64295 w 64295"/>
              <a:gd name="connsiteY2" fmla="*/ 474980 h 474980"/>
              <a:gd name="connsiteX3" fmla="*/ 0 w 64295"/>
              <a:gd name="connsiteY3" fmla="*/ 474980 h 474980"/>
            </a:gdLst>
            <a:ahLst/>
            <a:cxnLst>
              <a:cxn ang="0">
                <a:pos x="connsiteX0" y="connsiteY0"/>
              </a:cxn>
              <a:cxn ang="0">
                <a:pos x="connsiteX1" y="connsiteY1"/>
              </a:cxn>
              <a:cxn ang="0">
                <a:pos x="connsiteX2" y="connsiteY2"/>
              </a:cxn>
              <a:cxn ang="0">
                <a:pos x="connsiteX3" y="connsiteY3"/>
              </a:cxn>
            </a:cxnLst>
            <a:rect l="l" t="t" r="r" b="b"/>
            <a:pathLst>
              <a:path w="64295" h="474980">
                <a:moveTo>
                  <a:pt x="0" y="0"/>
                </a:moveTo>
                <a:lnTo>
                  <a:pt x="64295" y="0"/>
                </a:lnTo>
                <a:lnTo>
                  <a:pt x="64295" y="474980"/>
                </a:lnTo>
                <a:lnTo>
                  <a:pt x="0" y="474980"/>
                </a:lnTo>
                <a:close/>
              </a:path>
            </a:pathLst>
          </a:custGeom>
          <a:solidFill>
            <a:schemeClr val="accent3"/>
          </a:solidFill>
        </p:spPr>
        <p:txBody>
          <a:bodyPr wrap="square" tIns="0" bIns="0" anchor="ctr">
            <a:noAutofit/>
          </a:bodyPr>
          <a:lstStyle>
            <a:lvl1pPr marL="0" indent="0">
              <a:buNone/>
              <a:defRPr sz="750" b="1">
                <a:solidFill>
                  <a:schemeClr val="accent4">
                    <a:alpha val="0"/>
                  </a:schemeClr>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a:t>
            </a:r>
            <a:endParaRPr lang="en-ID" dirty="0"/>
          </a:p>
        </p:txBody>
      </p:sp>
      <p:sp>
        <p:nvSpPr>
          <p:cNvPr id="64" name="Text Placeholder 29">
            <a:extLst>
              <a:ext uri="{FF2B5EF4-FFF2-40B4-BE49-F238E27FC236}">
                <a16:creationId xmlns:a16="http://schemas.microsoft.com/office/drawing/2014/main" xmlns="" id="{C8C3894D-D32B-CD32-7B1E-F2C516B79D47}"/>
              </a:ext>
            </a:extLst>
          </p:cNvPr>
          <p:cNvSpPr>
            <a:spLocks noGrp="1"/>
          </p:cNvSpPr>
          <p:nvPr>
            <p:ph type="body" sz="quarter" idx="44"/>
          </p:nvPr>
        </p:nvSpPr>
        <p:spPr>
          <a:xfrm>
            <a:off x="3925189" y="1697357"/>
            <a:ext cx="4778279" cy="356235"/>
          </a:xfrm>
          <a:prstGeom prst="rect">
            <a:avLst/>
          </a:prstGeom>
        </p:spPr>
        <p:txBody>
          <a:bodyPr tIns="0" bIns="0" anchor="ctr">
            <a:noAutofit/>
          </a:bodyPr>
          <a:lstStyle>
            <a:lvl1pPr marL="0" indent="0">
              <a:buNone/>
              <a:defRPr sz="1350" b="1">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65" name="Text Placeholder 64">
            <a:extLst>
              <a:ext uri="{FF2B5EF4-FFF2-40B4-BE49-F238E27FC236}">
                <a16:creationId xmlns:a16="http://schemas.microsoft.com/office/drawing/2014/main" xmlns="" id="{95A56C3A-206F-EAD8-B5FC-BF3EA7497040}"/>
              </a:ext>
            </a:extLst>
          </p:cNvPr>
          <p:cNvSpPr>
            <a:spLocks noGrp="1"/>
          </p:cNvSpPr>
          <p:nvPr>
            <p:ph type="body" sz="quarter" idx="45" hasCustomPrompt="1"/>
          </p:nvPr>
        </p:nvSpPr>
        <p:spPr>
          <a:xfrm>
            <a:off x="3814763" y="2158367"/>
            <a:ext cx="48221" cy="356235"/>
          </a:xfrm>
          <a:custGeom>
            <a:avLst/>
            <a:gdLst>
              <a:gd name="connsiteX0" fmla="*/ 0 w 64295"/>
              <a:gd name="connsiteY0" fmla="*/ 0 h 474980"/>
              <a:gd name="connsiteX1" fmla="*/ 64295 w 64295"/>
              <a:gd name="connsiteY1" fmla="*/ 0 h 474980"/>
              <a:gd name="connsiteX2" fmla="*/ 64295 w 64295"/>
              <a:gd name="connsiteY2" fmla="*/ 474980 h 474980"/>
              <a:gd name="connsiteX3" fmla="*/ 0 w 64295"/>
              <a:gd name="connsiteY3" fmla="*/ 474980 h 474980"/>
            </a:gdLst>
            <a:ahLst/>
            <a:cxnLst>
              <a:cxn ang="0">
                <a:pos x="connsiteX0" y="connsiteY0"/>
              </a:cxn>
              <a:cxn ang="0">
                <a:pos x="connsiteX1" y="connsiteY1"/>
              </a:cxn>
              <a:cxn ang="0">
                <a:pos x="connsiteX2" y="connsiteY2"/>
              </a:cxn>
              <a:cxn ang="0">
                <a:pos x="connsiteX3" y="connsiteY3"/>
              </a:cxn>
            </a:cxnLst>
            <a:rect l="l" t="t" r="r" b="b"/>
            <a:pathLst>
              <a:path w="64295" h="474980">
                <a:moveTo>
                  <a:pt x="0" y="0"/>
                </a:moveTo>
                <a:lnTo>
                  <a:pt x="64295" y="0"/>
                </a:lnTo>
                <a:lnTo>
                  <a:pt x="64295" y="474980"/>
                </a:lnTo>
                <a:lnTo>
                  <a:pt x="0" y="474980"/>
                </a:lnTo>
                <a:close/>
              </a:path>
            </a:pathLst>
          </a:custGeom>
          <a:solidFill>
            <a:schemeClr val="accent3"/>
          </a:solidFill>
        </p:spPr>
        <p:txBody>
          <a:bodyPr wrap="square" tIns="0" bIns="0" anchor="ctr">
            <a:noAutofit/>
          </a:bodyPr>
          <a:lstStyle>
            <a:lvl1pPr marL="0" indent="0">
              <a:buNone/>
              <a:defRPr sz="750" b="1">
                <a:solidFill>
                  <a:schemeClr val="accent4">
                    <a:alpha val="0"/>
                  </a:schemeClr>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a:t>
            </a:r>
            <a:endParaRPr lang="en-ID" dirty="0"/>
          </a:p>
        </p:txBody>
      </p:sp>
      <p:sp>
        <p:nvSpPr>
          <p:cNvPr id="66" name="Text Placeholder 29">
            <a:extLst>
              <a:ext uri="{FF2B5EF4-FFF2-40B4-BE49-F238E27FC236}">
                <a16:creationId xmlns:a16="http://schemas.microsoft.com/office/drawing/2014/main" xmlns="" id="{E7964B58-8A41-D8B1-8EDB-58FCBE0AFBA6}"/>
              </a:ext>
            </a:extLst>
          </p:cNvPr>
          <p:cNvSpPr>
            <a:spLocks noGrp="1"/>
          </p:cNvSpPr>
          <p:nvPr>
            <p:ph type="body" sz="quarter" idx="46"/>
          </p:nvPr>
        </p:nvSpPr>
        <p:spPr>
          <a:xfrm>
            <a:off x="3925189" y="2158367"/>
            <a:ext cx="4778279" cy="356235"/>
          </a:xfrm>
          <a:prstGeom prst="rect">
            <a:avLst/>
          </a:prstGeom>
        </p:spPr>
        <p:txBody>
          <a:bodyPr tIns="0" bIns="0" anchor="ctr">
            <a:noAutofit/>
          </a:bodyPr>
          <a:lstStyle>
            <a:lvl1pPr marL="0" indent="0">
              <a:buNone/>
              <a:defRPr sz="1350" b="1">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67" name="Text Placeholder 66">
            <a:extLst>
              <a:ext uri="{FF2B5EF4-FFF2-40B4-BE49-F238E27FC236}">
                <a16:creationId xmlns:a16="http://schemas.microsoft.com/office/drawing/2014/main" xmlns="" id="{DF3D4D0D-CC8E-E97F-3260-BD47F04F4BF1}"/>
              </a:ext>
            </a:extLst>
          </p:cNvPr>
          <p:cNvSpPr>
            <a:spLocks noGrp="1"/>
          </p:cNvSpPr>
          <p:nvPr>
            <p:ph type="body" sz="quarter" idx="47" hasCustomPrompt="1"/>
          </p:nvPr>
        </p:nvSpPr>
        <p:spPr>
          <a:xfrm>
            <a:off x="3814763" y="2619378"/>
            <a:ext cx="48221" cy="356235"/>
          </a:xfrm>
          <a:custGeom>
            <a:avLst/>
            <a:gdLst>
              <a:gd name="connsiteX0" fmla="*/ 0 w 64295"/>
              <a:gd name="connsiteY0" fmla="*/ 0 h 474980"/>
              <a:gd name="connsiteX1" fmla="*/ 64295 w 64295"/>
              <a:gd name="connsiteY1" fmla="*/ 0 h 474980"/>
              <a:gd name="connsiteX2" fmla="*/ 64295 w 64295"/>
              <a:gd name="connsiteY2" fmla="*/ 474980 h 474980"/>
              <a:gd name="connsiteX3" fmla="*/ 0 w 64295"/>
              <a:gd name="connsiteY3" fmla="*/ 474980 h 474980"/>
            </a:gdLst>
            <a:ahLst/>
            <a:cxnLst>
              <a:cxn ang="0">
                <a:pos x="connsiteX0" y="connsiteY0"/>
              </a:cxn>
              <a:cxn ang="0">
                <a:pos x="connsiteX1" y="connsiteY1"/>
              </a:cxn>
              <a:cxn ang="0">
                <a:pos x="connsiteX2" y="connsiteY2"/>
              </a:cxn>
              <a:cxn ang="0">
                <a:pos x="connsiteX3" y="connsiteY3"/>
              </a:cxn>
            </a:cxnLst>
            <a:rect l="l" t="t" r="r" b="b"/>
            <a:pathLst>
              <a:path w="64295" h="474980">
                <a:moveTo>
                  <a:pt x="0" y="0"/>
                </a:moveTo>
                <a:lnTo>
                  <a:pt x="64295" y="0"/>
                </a:lnTo>
                <a:lnTo>
                  <a:pt x="64295" y="474980"/>
                </a:lnTo>
                <a:lnTo>
                  <a:pt x="0" y="474980"/>
                </a:lnTo>
                <a:close/>
              </a:path>
            </a:pathLst>
          </a:custGeom>
          <a:solidFill>
            <a:schemeClr val="accent3"/>
          </a:solidFill>
        </p:spPr>
        <p:txBody>
          <a:bodyPr wrap="square" tIns="0" bIns="0" anchor="ctr">
            <a:noAutofit/>
          </a:bodyPr>
          <a:lstStyle>
            <a:lvl1pPr marL="0" indent="0">
              <a:buNone/>
              <a:defRPr sz="750" b="1">
                <a:solidFill>
                  <a:schemeClr val="accent4">
                    <a:alpha val="0"/>
                  </a:schemeClr>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a:t>
            </a:r>
            <a:endParaRPr lang="en-ID" dirty="0"/>
          </a:p>
        </p:txBody>
      </p:sp>
      <p:sp>
        <p:nvSpPr>
          <p:cNvPr id="68" name="Text Placeholder 29">
            <a:extLst>
              <a:ext uri="{FF2B5EF4-FFF2-40B4-BE49-F238E27FC236}">
                <a16:creationId xmlns:a16="http://schemas.microsoft.com/office/drawing/2014/main" xmlns="" id="{57EA9763-E16A-0112-AE6E-C8032ACF5328}"/>
              </a:ext>
            </a:extLst>
          </p:cNvPr>
          <p:cNvSpPr>
            <a:spLocks noGrp="1"/>
          </p:cNvSpPr>
          <p:nvPr>
            <p:ph type="body" sz="quarter" idx="48"/>
          </p:nvPr>
        </p:nvSpPr>
        <p:spPr>
          <a:xfrm>
            <a:off x="3925189" y="2619378"/>
            <a:ext cx="4778279" cy="356235"/>
          </a:xfrm>
          <a:prstGeom prst="rect">
            <a:avLst/>
          </a:prstGeom>
        </p:spPr>
        <p:txBody>
          <a:bodyPr tIns="0" bIns="0" anchor="ctr">
            <a:noAutofit/>
          </a:bodyPr>
          <a:lstStyle>
            <a:lvl1pPr marL="0" indent="0">
              <a:buNone/>
              <a:defRPr sz="1350" b="1">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69" name="Text Placeholder 68">
            <a:extLst>
              <a:ext uri="{FF2B5EF4-FFF2-40B4-BE49-F238E27FC236}">
                <a16:creationId xmlns:a16="http://schemas.microsoft.com/office/drawing/2014/main" xmlns="" id="{50030960-DEAA-31E8-F93C-19C0F3B11192}"/>
              </a:ext>
            </a:extLst>
          </p:cNvPr>
          <p:cNvSpPr>
            <a:spLocks noGrp="1"/>
          </p:cNvSpPr>
          <p:nvPr>
            <p:ph type="body" sz="quarter" idx="49" hasCustomPrompt="1"/>
          </p:nvPr>
        </p:nvSpPr>
        <p:spPr>
          <a:xfrm>
            <a:off x="3814763" y="3080389"/>
            <a:ext cx="48221" cy="356235"/>
          </a:xfrm>
          <a:custGeom>
            <a:avLst/>
            <a:gdLst>
              <a:gd name="connsiteX0" fmla="*/ 0 w 64295"/>
              <a:gd name="connsiteY0" fmla="*/ 0 h 474980"/>
              <a:gd name="connsiteX1" fmla="*/ 64295 w 64295"/>
              <a:gd name="connsiteY1" fmla="*/ 0 h 474980"/>
              <a:gd name="connsiteX2" fmla="*/ 64295 w 64295"/>
              <a:gd name="connsiteY2" fmla="*/ 474980 h 474980"/>
              <a:gd name="connsiteX3" fmla="*/ 0 w 64295"/>
              <a:gd name="connsiteY3" fmla="*/ 474980 h 474980"/>
            </a:gdLst>
            <a:ahLst/>
            <a:cxnLst>
              <a:cxn ang="0">
                <a:pos x="connsiteX0" y="connsiteY0"/>
              </a:cxn>
              <a:cxn ang="0">
                <a:pos x="connsiteX1" y="connsiteY1"/>
              </a:cxn>
              <a:cxn ang="0">
                <a:pos x="connsiteX2" y="connsiteY2"/>
              </a:cxn>
              <a:cxn ang="0">
                <a:pos x="connsiteX3" y="connsiteY3"/>
              </a:cxn>
            </a:cxnLst>
            <a:rect l="l" t="t" r="r" b="b"/>
            <a:pathLst>
              <a:path w="64295" h="474980">
                <a:moveTo>
                  <a:pt x="0" y="0"/>
                </a:moveTo>
                <a:lnTo>
                  <a:pt x="64295" y="0"/>
                </a:lnTo>
                <a:lnTo>
                  <a:pt x="64295" y="474980"/>
                </a:lnTo>
                <a:lnTo>
                  <a:pt x="0" y="474980"/>
                </a:lnTo>
                <a:close/>
              </a:path>
            </a:pathLst>
          </a:custGeom>
          <a:solidFill>
            <a:schemeClr val="accent3"/>
          </a:solidFill>
        </p:spPr>
        <p:txBody>
          <a:bodyPr wrap="square" tIns="0" bIns="0" anchor="ctr">
            <a:noAutofit/>
          </a:bodyPr>
          <a:lstStyle>
            <a:lvl1pPr marL="0" indent="0">
              <a:buNone/>
              <a:defRPr sz="750" b="1">
                <a:solidFill>
                  <a:schemeClr val="accent4">
                    <a:alpha val="0"/>
                  </a:schemeClr>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a:t>
            </a:r>
            <a:endParaRPr lang="en-ID" dirty="0"/>
          </a:p>
        </p:txBody>
      </p:sp>
      <p:sp>
        <p:nvSpPr>
          <p:cNvPr id="70" name="Text Placeholder 29">
            <a:extLst>
              <a:ext uri="{FF2B5EF4-FFF2-40B4-BE49-F238E27FC236}">
                <a16:creationId xmlns:a16="http://schemas.microsoft.com/office/drawing/2014/main" xmlns="" id="{335EAFCE-8F0D-D52C-3CCA-E88FAB2D5789}"/>
              </a:ext>
            </a:extLst>
          </p:cNvPr>
          <p:cNvSpPr>
            <a:spLocks noGrp="1"/>
          </p:cNvSpPr>
          <p:nvPr>
            <p:ph type="body" sz="quarter" idx="50"/>
          </p:nvPr>
        </p:nvSpPr>
        <p:spPr>
          <a:xfrm>
            <a:off x="3925189" y="3080389"/>
            <a:ext cx="4778279" cy="356235"/>
          </a:xfrm>
          <a:prstGeom prst="rect">
            <a:avLst/>
          </a:prstGeom>
        </p:spPr>
        <p:txBody>
          <a:bodyPr tIns="0" bIns="0" anchor="ctr">
            <a:noAutofit/>
          </a:bodyPr>
          <a:lstStyle>
            <a:lvl1pPr marL="0" indent="0">
              <a:buNone/>
              <a:defRPr sz="1350" b="1">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71" name="Text Placeholder 70">
            <a:extLst>
              <a:ext uri="{FF2B5EF4-FFF2-40B4-BE49-F238E27FC236}">
                <a16:creationId xmlns:a16="http://schemas.microsoft.com/office/drawing/2014/main" xmlns="" id="{6B6646DC-ED17-C9B8-7BAC-C865F4853153}"/>
              </a:ext>
            </a:extLst>
          </p:cNvPr>
          <p:cNvSpPr>
            <a:spLocks noGrp="1"/>
          </p:cNvSpPr>
          <p:nvPr>
            <p:ph type="body" sz="quarter" idx="51" hasCustomPrompt="1"/>
          </p:nvPr>
        </p:nvSpPr>
        <p:spPr>
          <a:xfrm>
            <a:off x="3814763" y="3541400"/>
            <a:ext cx="48221" cy="356235"/>
          </a:xfrm>
          <a:custGeom>
            <a:avLst/>
            <a:gdLst>
              <a:gd name="connsiteX0" fmla="*/ 0 w 64295"/>
              <a:gd name="connsiteY0" fmla="*/ 0 h 474980"/>
              <a:gd name="connsiteX1" fmla="*/ 64295 w 64295"/>
              <a:gd name="connsiteY1" fmla="*/ 0 h 474980"/>
              <a:gd name="connsiteX2" fmla="*/ 64295 w 64295"/>
              <a:gd name="connsiteY2" fmla="*/ 474980 h 474980"/>
              <a:gd name="connsiteX3" fmla="*/ 0 w 64295"/>
              <a:gd name="connsiteY3" fmla="*/ 474980 h 474980"/>
            </a:gdLst>
            <a:ahLst/>
            <a:cxnLst>
              <a:cxn ang="0">
                <a:pos x="connsiteX0" y="connsiteY0"/>
              </a:cxn>
              <a:cxn ang="0">
                <a:pos x="connsiteX1" y="connsiteY1"/>
              </a:cxn>
              <a:cxn ang="0">
                <a:pos x="connsiteX2" y="connsiteY2"/>
              </a:cxn>
              <a:cxn ang="0">
                <a:pos x="connsiteX3" y="connsiteY3"/>
              </a:cxn>
            </a:cxnLst>
            <a:rect l="l" t="t" r="r" b="b"/>
            <a:pathLst>
              <a:path w="64295" h="474980">
                <a:moveTo>
                  <a:pt x="0" y="0"/>
                </a:moveTo>
                <a:lnTo>
                  <a:pt x="64295" y="0"/>
                </a:lnTo>
                <a:lnTo>
                  <a:pt x="64295" y="474980"/>
                </a:lnTo>
                <a:lnTo>
                  <a:pt x="0" y="474980"/>
                </a:lnTo>
                <a:close/>
              </a:path>
            </a:pathLst>
          </a:custGeom>
          <a:solidFill>
            <a:schemeClr val="accent3"/>
          </a:solidFill>
        </p:spPr>
        <p:txBody>
          <a:bodyPr wrap="square" tIns="0" bIns="0" anchor="ctr">
            <a:noAutofit/>
          </a:bodyPr>
          <a:lstStyle>
            <a:lvl1pPr marL="0" indent="0">
              <a:buNone/>
              <a:defRPr sz="750" b="1">
                <a:solidFill>
                  <a:schemeClr val="accent4">
                    <a:alpha val="0"/>
                  </a:schemeClr>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a:t>
            </a:r>
            <a:endParaRPr lang="en-ID" dirty="0"/>
          </a:p>
        </p:txBody>
      </p:sp>
      <p:sp>
        <p:nvSpPr>
          <p:cNvPr id="72" name="Text Placeholder 29">
            <a:extLst>
              <a:ext uri="{FF2B5EF4-FFF2-40B4-BE49-F238E27FC236}">
                <a16:creationId xmlns:a16="http://schemas.microsoft.com/office/drawing/2014/main" xmlns="" id="{4D3773C6-9E41-7F11-9C11-83020A87CE2E}"/>
              </a:ext>
            </a:extLst>
          </p:cNvPr>
          <p:cNvSpPr>
            <a:spLocks noGrp="1"/>
          </p:cNvSpPr>
          <p:nvPr>
            <p:ph type="body" sz="quarter" idx="52"/>
          </p:nvPr>
        </p:nvSpPr>
        <p:spPr>
          <a:xfrm>
            <a:off x="3925189" y="3541400"/>
            <a:ext cx="4778279" cy="356235"/>
          </a:xfrm>
          <a:prstGeom prst="rect">
            <a:avLst/>
          </a:prstGeom>
        </p:spPr>
        <p:txBody>
          <a:bodyPr tIns="0" bIns="0" anchor="ctr">
            <a:noAutofit/>
          </a:bodyPr>
          <a:lstStyle>
            <a:lvl1pPr marL="0" indent="0">
              <a:buNone/>
              <a:defRPr sz="1350" b="1">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
        <p:nvSpPr>
          <p:cNvPr id="73" name="Text Placeholder 72">
            <a:extLst>
              <a:ext uri="{FF2B5EF4-FFF2-40B4-BE49-F238E27FC236}">
                <a16:creationId xmlns:a16="http://schemas.microsoft.com/office/drawing/2014/main" xmlns="" id="{6FEBD0ED-9E29-AAE1-53AD-36C907E671F8}"/>
              </a:ext>
            </a:extLst>
          </p:cNvPr>
          <p:cNvSpPr>
            <a:spLocks noGrp="1"/>
          </p:cNvSpPr>
          <p:nvPr>
            <p:ph type="body" sz="quarter" idx="53" hasCustomPrompt="1"/>
          </p:nvPr>
        </p:nvSpPr>
        <p:spPr>
          <a:xfrm>
            <a:off x="3814763" y="4002410"/>
            <a:ext cx="48221" cy="356235"/>
          </a:xfrm>
          <a:custGeom>
            <a:avLst/>
            <a:gdLst>
              <a:gd name="connsiteX0" fmla="*/ 0 w 64295"/>
              <a:gd name="connsiteY0" fmla="*/ 0 h 474980"/>
              <a:gd name="connsiteX1" fmla="*/ 64295 w 64295"/>
              <a:gd name="connsiteY1" fmla="*/ 0 h 474980"/>
              <a:gd name="connsiteX2" fmla="*/ 64295 w 64295"/>
              <a:gd name="connsiteY2" fmla="*/ 474980 h 474980"/>
              <a:gd name="connsiteX3" fmla="*/ 0 w 64295"/>
              <a:gd name="connsiteY3" fmla="*/ 474980 h 474980"/>
            </a:gdLst>
            <a:ahLst/>
            <a:cxnLst>
              <a:cxn ang="0">
                <a:pos x="connsiteX0" y="connsiteY0"/>
              </a:cxn>
              <a:cxn ang="0">
                <a:pos x="connsiteX1" y="connsiteY1"/>
              </a:cxn>
              <a:cxn ang="0">
                <a:pos x="connsiteX2" y="connsiteY2"/>
              </a:cxn>
              <a:cxn ang="0">
                <a:pos x="connsiteX3" y="connsiteY3"/>
              </a:cxn>
            </a:cxnLst>
            <a:rect l="l" t="t" r="r" b="b"/>
            <a:pathLst>
              <a:path w="64295" h="474980">
                <a:moveTo>
                  <a:pt x="0" y="0"/>
                </a:moveTo>
                <a:lnTo>
                  <a:pt x="64295" y="0"/>
                </a:lnTo>
                <a:lnTo>
                  <a:pt x="64295" y="474980"/>
                </a:lnTo>
                <a:lnTo>
                  <a:pt x="0" y="474980"/>
                </a:lnTo>
                <a:close/>
              </a:path>
            </a:pathLst>
          </a:custGeom>
          <a:solidFill>
            <a:schemeClr val="accent3"/>
          </a:solidFill>
        </p:spPr>
        <p:txBody>
          <a:bodyPr wrap="square" tIns="0" bIns="0" anchor="ctr">
            <a:noAutofit/>
          </a:bodyPr>
          <a:lstStyle>
            <a:lvl1pPr marL="0" indent="0">
              <a:buNone/>
              <a:defRPr sz="750" b="1">
                <a:solidFill>
                  <a:schemeClr val="accent4">
                    <a:alpha val="0"/>
                  </a:schemeClr>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a:t>
            </a:r>
            <a:endParaRPr lang="en-ID" dirty="0"/>
          </a:p>
        </p:txBody>
      </p:sp>
      <p:sp>
        <p:nvSpPr>
          <p:cNvPr id="74" name="Text Placeholder 29">
            <a:extLst>
              <a:ext uri="{FF2B5EF4-FFF2-40B4-BE49-F238E27FC236}">
                <a16:creationId xmlns:a16="http://schemas.microsoft.com/office/drawing/2014/main" xmlns="" id="{269CBBE2-6FC6-E558-760E-5D918AD813EA}"/>
              </a:ext>
            </a:extLst>
          </p:cNvPr>
          <p:cNvSpPr>
            <a:spLocks noGrp="1"/>
          </p:cNvSpPr>
          <p:nvPr>
            <p:ph type="body" sz="quarter" idx="54"/>
          </p:nvPr>
        </p:nvSpPr>
        <p:spPr>
          <a:xfrm>
            <a:off x="3925189" y="4002410"/>
            <a:ext cx="4778279" cy="356235"/>
          </a:xfrm>
          <a:prstGeom prst="rect">
            <a:avLst/>
          </a:prstGeom>
        </p:spPr>
        <p:txBody>
          <a:bodyPr tIns="0" bIns="0" anchor="ctr">
            <a:noAutofit/>
          </a:bodyPr>
          <a:lstStyle>
            <a:lvl1pPr marL="0" indent="0">
              <a:buNone/>
              <a:defRPr sz="1350" b="1">
                <a:solidFill>
                  <a:schemeClr val="tx1"/>
                </a:solidFill>
              </a:defRPr>
            </a:lvl1pPr>
            <a:lvl2pPr marL="342917" indent="0">
              <a:buNone/>
              <a:defRPr sz="550"/>
            </a:lvl2pPr>
            <a:lvl3pPr marL="685835" indent="0">
              <a:buNone/>
              <a:defRPr sz="525"/>
            </a:lvl3pPr>
            <a:lvl4pPr marL="1028752" indent="0">
              <a:buNone/>
              <a:defRPr sz="500"/>
            </a:lvl4pPr>
            <a:lvl5pPr marL="1371668" indent="0">
              <a:buNone/>
              <a:defRPr sz="500"/>
            </a:lvl5pPr>
          </a:lstStyle>
          <a:p>
            <a:pPr lvl="0"/>
            <a:r>
              <a:rPr lang="en-US" dirty="0"/>
              <a:t>Click to edit Master text styles</a:t>
            </a:r>
            <a:endParaRPr lang="en-ID" dirty="0"/>
          </a:p>
        </p:txBody>
      </p:sp>
    </p:spTree>
    <p:extLst>
      <p:ext uri="{BB962C8B-B14F-4D97-AF65-F5344CB8AC3E}">
        <p14:creationId xmlns:p14="http://schemas.microsoft.com/office/powerpoint/2010/main" val="3042735503"/>
      </p:ext>
    </p:extLst>
  </p:cSld>
  <p:clrMapOvr>
    <a:masterClrMapping/>
  </p:clrMapOvr>
  <p:extLst>
    <p:ext uri="{DCECCB84-F9BA-43D5-87BE-67443E8EF086}">
      <p15:sldGuideLst xmlns:p15="http://schemas.microsoft.com/office/powerpoint/2012/main"/>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Lámina interior 3">
    <p:spTree>
      <p:nvGrpSpPr>
        <p:cNvPr id="1" name=""/>
        <p:cNvGrpSpPr/>
        <p:nvPr/>
      </p:nvGrpSpPr>
      <p:grpSpPr>
        <a:xfrm>
          <a:off x="0" y="0"/>
          <a:ext cx="0" cy="0"/>
          <a:chOff x="0" y="0"/>
          <a:chExt cx="0" cy="0"/>
        </a:xfrm>
      </p:grpSpPr>
      <p:sp>
        <p:nvSpPr>
          <p:cNvPr id="13" name="Marcador de texto 12"/>
          <p:cNvSpPr>
            <a:spLocks noGrp="1"/>
          </p:cNvSpPr>
          <p:nvPr>
            <p:ph type="body" sz="quarter" idx="16"/>
          </p:nvPr>
        </p:nvSpPr>
        <p:spPr>
          <a:xfrm>
            <a:off x="1733550" y="1493743"/>
            <a:ext cx="5676900" cy="2688431"/>
          </a:xfrm>
          <a:prstGeom prst="rect">
            <a:avLst/>
          </a:prstGeom>
        </p:spPr>
        <p:txBody>
          <a:bodyPr/>
          <a:lstStyle>
            <a:lvl1pPr marL="0" indent="0">
              <a:buNone/>
              <a:defRPr sz="1500">
                <a:solidFill>
                  <a:srgbClr val="0C4581"/>
                </a:solidFill>
              </a:defRPr>
            </a:lvl1pPr>
          </a:lstStyle>
          <a:p>
            <a:pPr lvl="0"/>
            <a:r>
              <a:rPr lang="es-MX"/>
              <a:t>Haga clic para modificar los estilos de texto del patrón</a:t>
            </a:r>
          </a:p>
        </p:txBody>
      </p:sp>
      <p:sp>
        <p:nvSpPr>
          <p:cNvPr id="2" name="Marcador de texto 2">
            <a:extLst>
              <a:ext uri="{FF2B5EF4-FFF2-40B4-BE49-F238E27FC236}">
                <a16:creationId xmlns:a16="http://schemas.microsoft.com/office/drawing/2014/main" xmlns="" id="{36A952D6-5185-FE90-173D-9B4238679C1B}"/>
              </a:ext>
            </a:extLst>
          </p:cNvPr>
          <p:cNvSpPr>
            <a:spLocks noGrp="1"/>
          </p:cNvSpPr>
          <p:nvPr>
            <p:ph type="body" idx="12" hasCustomPrompt="1"/>
          </p:nvPr>
        </p:nvSpPr>
        <p:spPr>
          <a:xfrm>
            <a:off x="536482" y="675738"/>
            <a:ext cx="7188854" cy="447092"/>
          </a:xfrm>
          <a:prstGeom prst="rect">
            <a:avLst/>
          </a:prstGeom>
        </p:spPr>
        <p:txBody>
          <a:bodyPr>
            <a:normAutofit/>
          </a:bodyPr>
          <a:lstStyle>
            <a:lvl1pPr marL="0" indent="0">
              <a:buNone/>
              <a:defRPr sz="2100" b="1"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MX"/>
              <a:t>TÍTULO DE LÁMINA</a:t>
            </a:r>
          </a:p>
        </p:txBody>
      </p:sp>
    </p:spTree>
    <p:extLst>
      <p:ext uri="{BB962C8B-B14F-4D97-AF65-F5344CB8AC3E}">
        <p14:creationId xmlns:p14="http://schemas.microsoft.com/office/powerpoint/2010/main" val="199562709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Lámina interior  2">
    <p:spTree>
      <p:nvGrpSpPr>
        <p:cNvPr id="1" name=""/>
        <p:cNvGrpSpPr/>
        <p:nvPr/>
      </p:nvGrpSpPr>
      <p:grpSpPr>
        <a:xfrm>
          <a:off x="0" y="0"/>
          <a:ext cx="0" cy="0"/>
          <a:chOff x="0" y="0"/>
          <a:chExt cx="0" cy="0"/>
        </a:xfrm>
      </p:grpSpPr>
      <p:sp>
        <p:nvSpPr>
          <p:cNvPr id="2" name="Marcador de texto 2">
            <a:extLst>
              <a:ext uri="{FF2B5EF4-FFF2-40B4-BE49-F238E27FC236}">
                <a16:creationId xmlns:a16="http://schemas.microsoft.com/office/drawing/2014/main" xmlns="" id="{2AC17B51-1112-EBA5-7008-B8E53B0FD259}"/>
              </a:ext>
            </a:extLst>
          </p:cNvPr>
          <p:cNvSpPr>
            <a:spLocks noGrp="1"/>
          </p:cNvSpPr>
          <p:nvPr>
            <p:ph type="body" idx="12" hasCustomPrompt="1"/>
          </p:nvPr>
        </p:nvSpPr>
        <p:spPr>
          <a:xfrm>
            <a:off x="536482" y="675738"/>
            <a:ext cx="7188854" cy="447092"/>
          </a:xfrm>
          <a:prstGeom prst="rect">
            <a:avLst/>
          </a:prstGeom>
        </p:spPr>
        <p:txBody>
          <a:bodyPr>
            <a:normAutofit/>
          </a:bodyPr>
          <a:lstStyle>
            <a:lvl1pPr marL="0" indent="0">
              <a:buNone/>
              <a:defRPr sz="2100" b="1"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MX"/>
              <a:t>TÍTULO DE LÁMINA</a:t>
            </a:r>
          </a:p>
        </p:txBody>
      </p:sp>
      <p:sp>
        <p:nvSpPr>
          <p:cNvPr id="7" name="Marcador de texto 13">
            <a:extLst>
              <a:ext uri="{FF2B5EF4-FFF2-40B4-BE49-F238E27FC236}">
                <a16:creationId xmlns:a16="http://schemas.microsoft.com/office/drawing/2014/main" xmlns="" id="{8715E8E8-EBF8-322B-D57B-C8BBB7C86D55}"/>
              </a:ext>
            </a:extLst>
          </p:cNvPr>
          <p:cNvSpPr>
            <a:spLocks noGrp="1"/>
          </p:cNvSpPr>
          <p:nvPr>
            <p:ph type="body" sz="quarter" idx="11" hasCustomPrompt="1"/>
          </p:nvPr>
        </p:nvSpPr>
        <p:spPr>
          <a:xfrm>
            <a:off x="580857" y="2251710"/>
            <a:ext cx="2521744" cy="1748615"/>
          </a:xfrm>
          <a:prstGeom prst="rect">
            <a:avLst/>
          </a:prstGeom>
        </p:spPr>
        <p:txBody>
          <a:bodyPr>
            <a:normAutofit/>
          </a:bodyPr>
          <a:lstStyle>
            <a:lvl1pPr marL="0" indent="0" algn="l">
              <a:buFont typeface="Arial" panose="020B0604020202020204" pitchFamily="34" charset="0"/>
              <a:buNone/>
              <a:defRPr sz="1500" b="0">
                <a:solidFill>
                  <a:schemeClr val="tx1"/>
                </a:solidFill>
              </a:defRPr>
            </a:lvl1pPr>
          </a:lstStyle>
          <a:p>
            <a:pPr lvl="0"/>
            <a:r>
              <a:rPr lang="es-MX"/>
              <a:t>Lorem ipsum dolor sit amet, consectetur edipiscing elit, sed do eiusmod tempor incididunt ut labore et dolore magna aliqua</a:t>
            </a:r>
          </a:p>
        </p:txBody>
      </p:sp>
      <p:sp>
        <p:nvSpPr>
          <p:cNvPr id="8" name="Marcador de texto 13">
            <a:extLst>
              <a:ext uri="{FF2B5EF4-FFF2-40B4-BE49-F238E27FC236}">
                <a16:creationId xmlns:a16="http://schemas.microsoft.com/office/drawing/2014/main" xmlns="" id="{149DC9BA-E36E-B480-1DED-19266C0E3A0E}"/>
              </a:ext>
            </a:extLst>
          </p:cNvPr>
          <p:cNvSpPr>
            <a:spLocks noGrp="1"/>
          </p:cNvSpPr>
          <p:nvPr>
            <p:ph type="body" sz="quarter" idx="13" hasCustomPrompt="1"/>
          </p:nvPr>
        </p:nvSpPr>
        <p:spPr>
          <a:xfrm>
            <a:off x="3263097" y="2251710"/>
            <a:ext cx="2521744" cy="1748615"/>
          </a:xfrm>
          <a:prstGeom prst="rect">
            <a:avLst/>
          </a:prstGeom>
        </p:spPr>
        <p:txBody>
          <a:bodyPr>
            <a:normAutofit/>
          </a:bodyPr>
          <a:lstStyle>
            <a:lvl1pPr marL="0" indent="0" algn="l">
              <a:buFont typeface="Arial" panose="020B0604020202020204" pitchFamily="34" charset="0"/>
              <a:buNone/>
              <a:defRPr sz="1500" b="0">
                <a:solidFill>
                  <a:schemeClr val="tx1"/>
                </a:solidFill>
              </a:defRPr>
            </a:lvl1pPr>
          </a:lstStyle>
          <a:p>
            <a:pPr lvl="0"/>
            <a:r>
              <a:rPr lang="es-MX"/>
              <a:t>Lorem ipsum dolor sit amet, consectetur edipiscing elit, sed do eiusmod tempor incididunt ut labore et dolore magna aliqua</a:t>
            </a:r>
          </a:p>
        </p:txBody>
      </p:sp>
      <p:sp>
        <p:nvSpPr>
          <p:cNvPr id="9" name="Marcador de texto 13">
            <a:extLst>
              <a:ext uri="{FF2B5EF4-FFF2-40B4-BE49-F238E27FC236}">
                <a16:creationId xmlns:a16="http://schemas.microsoft.com/office/drawing/2014/main" xmlns="" id="{F454279A-FB41-DDEE-90AD-23A93D66677E}"/>
              </a:ext>
            </a:extLst>
          </p:cNvPr>
          <p:cNvSpPr>
            <a:spLocks noGrp="1"/>
          </p:cNvSpPr>
          <p:nvPr>
            <p:ph type="body" sz="quarter" idx="14" hasCustomPrompt="1"/>
          </p:nvPr>
        </p:nvSpPr>
        <p:spPr>
          <a:xfrm>
            <a:off x="5869137" y="2251710"/>
            <a:ext cx="2521744" cy="1748615"/>
          </a:xfrm>
          <a:prstGeom prst="rect">
            <a:avLst/>
          </a:prstGeom>
        </p:spPr>
        <p:txBody>
          <a:bodyPr>
            <a:normAutofit/>
          </a:bodyPr>
          <a:lstStyle>
            <a:lvl1pPr marL="0" indent="0" algn="l">
              <a:buFont typeface="Arial" panose="020B0604020202020204" pitchFamily="34" charset="0"/>
              <a:buNone/>
              <a:defRPr sz="1500" b="0">
                <a:solidFill>
                  <a:schemeClr val="tx1"/>
                </a:solidFill>
              </a:defRPr>
            </a:lvl1pPr>
          </a:lstStyle>
          <a:p>
            <a:pPr lvl="0"/>
            <a:r>
              <a:rPr lang="es-MX"/>
              <a:t>Lorem ipsum dolor sit amet, consectetur edipiscing elit, sed do eiusmod tempor incididunt ut labore et dolore magna aliqua</a:t>
            </a:r>
          </a:p>
        </p:txBody>
      </p:sp>
    </p:spTree>
    <p:extLst>
      <p:ext uri="{BB962C8B-B14F-4D97-AF65-F5344CB8AC3E}">
        <p14:creationId xmlns:p14="http://schemas.microsoft.com/office/powerpoint/2010/main" val="5152364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xmlns="" id="{5713DFE4-FB0B-7C60-BF22-A4D3A89AFA46}"/>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2" name="Título 1">
            <a:extLst>
              <a:ext uri="{FF2B5EF4-FFF2-40B4-BE49-F238E27FC236}">
                <a16:creationId xmlns:a16="http://schemas.microsoft.com/office/drawing/2014/main" xmlns="" id="{3DFE071D-AF80-39DE-F1DA-0DAE5C9E319B}"/>
              </a:ext>
            </a:extLst>
          </p:cNvPr>
          <p:cNvSpPr>
            <a:spLocks noGrp="1"/>
          </p:cNvSpPr>
          <p:nvPr>
            <p:ph type="title"/>
          </p:nvPr>
        </p:nvSpPr>
        <p:spPr>
          <a:xfrm>
            <a:off x="623888" y="1282700"/>
            <a:ext cx="7886700" cy="2139950"/>
          </a:xfrm>
        </p:spPr>
        <p:txBody>
          <a:bodyPr anchor="b"/>
          <a:lstStyle>
            <a:lvl1pPr>
              <a:defRPr sz="6000"/>
            </a:lvl1p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xmlns="" id="{142A13A1-1794-A6AD-9DAC-C1FF6BB8F5BE}"/>
              </a:ext>
            </a:extLst>
          </p:cNvPr>
          <p:cNvSpPr>
            <a:spLocks noGrp="1"/>
          </p:cNvSpPr>
          <p:nvPr>
            <p:ph type="body" idx="1"/>
          </p:nvPr>
        </p:nvSpPr>
        <p:spPr>
          <a:xfrm>
            <a:off x="623888" y="3441700"/>
            <a:ext cx="7886700" cy="1125538"/>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Tree>
    <p:extLst>
      <p:ext uri="{BB962C8B-B14F-4D97-AF65-F5344CB8AC3E}">
        <p14:creationId xmlns:p14="http://schemas.microsoft.com/office/powerpoint/2010/main" val="393603181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Diapositiva de título">
    <p:spTree>
      <p:nvGrpSpPr>
        <p:cNvPr id="1" name=""/>
        <p:cNvGrpSpPr/>
        <p:nvPr/>
      </p:nvGrpSpPr>
      <p:grpSpPr>
        <a:xfrm>
          <a:off x="0" y="0"/>
          <a:ext cx="0" cy="0"/>
          <a:chOff x="0" y="0"/>
          <a:chExt cx="0" cy="0"/>
        </a:xfrm>
      </p:grpSpPr>
      <p:sp>
        <p:nvSpPr>
          <p:cNvPr id="25" name="Título 1"/>
          <p:cNvSpPr>
            <a:spLocks noGrp="1"/>
          </p:cNvSpPr>
          <p:nvPr>
            <p:ph type="title"/>
          </p:nvPr>
        </p:nvSpPr>
        <p:spPr>
          <a:xfrm>
            <a:off x="242889" y="226017"/>
            <a:ext cx="8292467" cy="304800"/>
          </a:xfrm>
          <a:prstGeom prst="rect">
            <a:avLst/>
          </a:prstGeom>
          <a:noFill/>
          <a:ln w="9525" algn="ctr">
            <a:noFill/>
            <a:miter lim="800000"/>
            <a:headEnd/>
            <a:tailEnd/>
          </a:ln>
          <a:effectLst/>
        </p:spPr>
        <p:txBody>
          <a:bodyPr vert="horz" wrap="square" lIns="90016" tIns="46851" rIns="90016" bIns="46851" numCol="1" anchor="ctr" anchorCtr="0" compatLnSpc="1">
            <a:prstTxWarp prst="textNoShape">
              <a:avLst/>
            </a:prstTxWarp>
          </a:bodyPr>
          <a:lstStyle>
            <a:lvl1pPr>
              <a:defRPr kumimoji="0" lang="es-ES" sz="2100" b="1" i="0" u="none" strike="noStrike" cap="none" spc="0" normalizeH="0" baseline="0" dirty="0">
                <a:ln>
                  <a:noFill/>
                </a:ln>
                <a:solidFill>
                  <a:schemeClr val="bg2"/>
                </a:solidFill>
                <a:effectLst/>
                <a:uLnTx/>
                <a:uFillTx/>
                <a:latin typeface="gobCL" pitchFamily="50" charset="0"/>
              </a:defRPr>
            </a:lvl1pPr>
          </a:lstStyle>
          <a:p>
            <a:pPr marL="0" marR="0" lvl="0" indent="0" fontAlgn="auto">
              <a:spcAft>
                <a:spcPts val="0"/>
              </a:spcAft>
              <a:buClrTx/>
              <a:buSzTx/>
              <a:buFontTx/>
              <a:tabLst/>
            </a:pPr>
            <a:r>
              <a:rPr lang="es-ES" dirty="0"/>
              <a:t>Haga clic para modificar el estilo de título del patrón</a:t>
            </a:r>
          </a:p>
        </p:txBody>
      </p:sp>
      <p:sp>
        <p:nvSpPr>
          <p:cNvPr id="12" name="Marcador de contenido 2"/>
          <p:cNvSpPr>
            <a:spLocks noGrp="1"/>
          </p:cNvSpPr>
          <p:nvPr>
            <p:ph idx="1"/>
          </p:nvPr>
        </p:nvSpPr>
        <p:spPr>
          <a:xfrm>
            <a:off x="242887" y="1369219"/>
            <a:ext cx="8292467" cy="3263504"/>
          </a:xfrm>
          <a:prstGeom prst="rect">
            <a:avLst/>
          </a:prstGeom>
        </p:spPr>
        <p:txBody>
          <a:bodyPr vert="horz" lIns="91413" tIns="45705" rIns="91413" bIns="45705" rtlCol="0">
            <a:normAutofit/>
          </a:bodyPr>
          <a:lstStyle>
            <a:lvl1pPr>
              <a:defRPr kumimoji="0" lang="es-ES" sz="1350" b="0" i="0" u="none" strike="noStrike" cap="none" spc="0" normalizeH="0" baseline="0" smtClean="0">
                <a:ln>
                  <a:noFill/>
                </a:ln>
                <a:solidFill>
                  <a:schemeClr val="accent3"/>
                </a:solidFill>
                <a:effectLst/>
                <a:uLnTx/>
                <a:uFillTx/>
                <a:latin typeface="gobCL" pitchFamily="50" charset="0"/>
                <a:cs typeface="Arial" panose="020B0604020202020204" pitchFamily="34" charset="0"/>
              </a:defRPr>
            </a:lvl1pPr>
            <a:lvl2pPr>
              <a:defRPr kumimoji="0" lang="es-ES" sz="1350" b="0" i="0" u="none" strike="noStrike" cap="none" spc="0" normalizeH="0" baseline="0" smtClean="0">
                <a:ln>
                  <a:noFill/>
                </a:ln>
                <a:solidFill>
                  <a:schemeClr val="accent3"/>
                </a:solidFill>
                <a:effectLst/>
                <a:uLnTx/>
                <a:uFillTx/>
                <a:latin typeface="gobCL" pitchFamily="50" charset="0"/>
                <a:cs typeface="Arial" panose="020B0604020202020204" pitchFamily="34" charset="0"/>
              </a:defRPr>
            </a:lvl2pPr>
            <a:lvl3pPr>
              <a:defRPr kumimoji="0" lang="es-ES" sz="1350" b="0" i="0" u="none" strike="noStrike" cap="none" spc="0" normalizeH="0" baseline="0" smtClean="0">
                <a:ln>
                  <a:noFill/>
                </a:ln>
                <a:solidFill>
                  <a:schemeClr val="accent3"/>
                </a:solidFill>
                <a:effectLst/>
                <a:uLnTx/>
                <a:uFillTx/>
                <a:latin typeface="gobCL" pitchFamily="50" charset="0"/>
                <a:cs typeface="Arial" panose="020B0604020202020204" pitchFamily="34" charset="0"/>
              </a:defRPr>
            </a:lvl3pPr>
            <a:lvl4pPr>
              <a:defRPr kumimoji="0" lang="es-ES" sz="1350" b="0" i="0" u="none" strike="noStrike" cap="none" spc="0" normalizeH="0" baseline="0" smtClean="0">
                <a:ln>
                  <a:noFill/>
                </a:ln>
                <a:solidFill>
                  <a:schemeClr val="accent3"/>
                </a:solidFill>
                <a:effectLst/>
                <a:uLnTx/>
                <a:uFillTx/>
                <a:latin typeface="gobCL" pitchFamily="50" charset="0"/>
                <a:cs typeface="Arial" panose="020B0604020202020204" pitchFamily="34" charset="0"/>
              </a:defRPr>
            </a:lvl4pPr>
            <a:lvl5pPr>
              <a:defRPr kumimoji="0" lang="es-ES" sz="1350" b="0" i="0" u="none" strike="noStrike" cap="none" spc="0" normalizeH="0" baseline="0">
                <a:ln>
                  <a:noFill/>
                </a:ln>
                <a:solidFill>
                  <a:schemeClr val="accent3"/>
                </a:solidFill>
                <a:effectLst/>
                <a:uLnTx/>
                <a:uFillTx/>
                <a:latin typeface="gobCL" pitchFamily="50" charset="0"/>
                <a:cs typeface="Arial" panose="020B0604020202020204" pitchFamily="34" charset="0"/>
              </a:defRPr>
            </a:lvl5pPr>
          </a:lstStyle>
          <a:p>
            <a:pPr marR="0" lvl="0" fontAlgn="auto">
              <a:spcAft>
                <a:spcPts val="0"/>
              </a:spcAft>
              <a:buClr>
                <a:schemeClr val="bg2"/>
              </a:buClr>
              <a:buSzTx/>
              <a:buFont typeface="Wingdings" panose="05000000000000000000" pitchFamily="2" charset="2"/>
              <a:buChar char="§"/>
              <a:tabLst/>
            </a:pPr>
            <a:r>
              <a:rPr lang="es-ES" dirty="0"/>
              <a:t>Haga clic para modificar el estilo de texto del patrón</a:t>
            </a:r>
          </a:p>
          <a:p>
            <a:pPr marR="0" lvl="1" fontAlgn="auto">
              <a:spcAft>
                <a:spcPts val="0"/>
              </a:spcAft>
              <a:buClrTx/>
              <a:buSzTx/>
              <a:buChar char="̶"/>
              <a:tabLst/>
            </a:pPr>
            <a:r>
              <a:rPr lang="es-ES" dirty="0"/>
              <a:t>Segundo nivel</a:t>
            </a:r>
          </a:p>
          <a:p>
            <a:pPr marR="0" lvl="2" fontAlgn="auto">
              <a:spcAft>
                <a:spcPts val="0"/>
              </a:spcAft>
              <a:buClrTx/>
              <a:buSzTx/>
              <a:buChar char="̶"/>
              <a:tabLst/>
            </a:pPr>
            <a:r>
              <a:rPr lang="es-ES" dirty="0"/>
              <a:t>Tercer nivel</a:t>
            </a:r>
          </a:p>
          <a:p>
            <a:pPr marR="0" lvl="3" fontAlgn="auto">
              <a:spcAft>
                <a:spcPts val="0"/>
              </a:spcAft>
              <a:buClrTx/>
              <a:buSzTx/>
              <a:buChar char="̶"/>
              <a:tabLst/>
            </a:pPr>
            <a:r>
              <a:rPr lang="es-ES" dirty="0"/>
              <a:t>Cuarto nivel</a:t>
            </a:r>
          </a:p>
          <a:p>
            <a:pPr marR="0" lvl="4" fontAlgn="auto">
              <a:spcAft>
                <a:spcPts val="0"/>
              </a:spcAft>
              <a:buClrTx/>
              <a:buSzTx/>
              <a:buChar char="̶"/>
              <a:tabLst/>
            </a:pPr>
            <a:r>
              <a:rPr lang="es-ES" dirty="0"/>
              <a:t>Quinto nivel</a:t>
            </a:r>
          </a:p>
        </p:txBody>
      </p:sp>
      <p:sp>
        <p:nvSpPr>
          <p:cNvPr id="14" name="Marcador de número de diapositiva 5"/>
          <p:cNvSpPr>
            <a:spLocks noGrp="1"/>
          </p:cNvSpPr>
          <p:nvPr>
            <p:ph type="sldNum" sz="quarter" idx="12"/>
          </p:nvPr>
        </p:nvSpPr>
        <p:spPr>
          <a:xfrm>
            <a:off x="8211030" y="4881508"/>
            <a:ext cx="648000" cy="248949"/>
          </a:xfrm>
          <a:prstGeom prst="rect">
            <a:avLst/>
          </a:prstGeom>
          <a:noFill/>
          <a:ln w="9525">
            <a:noFill/>
            <a:miter lim="800000"/>
            <a:headEnd/>
            <a:tailEnd/>
          </a:ln>
          <a:effectLst/>
        </p:spPr>
        <p:txBody>
          <a:bodyPr vert="horz" wrap="square" lIns="91413" tIns="45705" rIns="91413" bIns="45705" numCol="1" rtlCol="0" anchor="ctr" anchorCtr="0" compatLnSpc="1">
            <a:prstTxWarp prst="textNoShape">
              <a:avLst/>
            </a:prstTxWarp>
          </a:bodyPr>
          <a:lstStyle>
            <a:lvl1pPr>
              <a:defRPr lang="es-ES" sz="750" baseline="0" smtClean="0">
                <a:solidFill>
                  <a:schemeClr val="accent6"/>
                </a:solidFill>
                <a:latin typeface="gobCL" pitchFamily="50" charset="0"/>
                <a:cs typeface="Arial" panose="020B0604020202020204" pitchFamily="34" charset="0"/>
              </a:defRPr>
            </a:lvl1pPr>
          </a:lstStyle>
          <a:p>
            <a:fld id="{93906E0F-AE88-40E9-96CC-A6981289A2C9}" type="slidenum">
              <a:rPr>
                <a:solidFill>
                  <a:srgbClr val="898989"/>
                </a:solidFill>
              </a:rPr>
              <a:pPr/>
              <a:t>‹Nº›</a:t>
            </a:fld>
            <a:endParaRPr dirty="0">
              <a:solidFill>
                <a:srgbClr val="898989"/>
              </a:solidFill>
            </a:endParaRPr>
          </a:p>
        </p:txBody>
      </p:sp>
    </p:spTree>
    <p:extLst>
      <p:ext uri="{BB962C8B-B14F-4D97-AF65-F5344CB8AC3E}">
        <p14:creationId xmlns:p14="http://schemas.microsoft.com/office/powerpoint/2010/main" val="179084704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544">
          <p15:clr>
            <a:srgbClr val="FBAE40"/>
          </p15:clr>
        </p15:guide>
        <p15:guide id="2" pos="7208">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1594485"/>
            <a:ext cx="7772400" cy="27699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2880360"/>
            <a:ext cx="64008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7/2/2025</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‹Nº›</a:t>
            </a:fld>
            <a:endParaRPr>
              <a:solidFill>
                <a:prstClr val="black">
                  <a:tint val="75000"/>
                </a:prstClr>
              </a:solidFill>
            </a:endParaRPr>
          </a:p>
        </p:txBody>
      </p:sp>
    </p:spTree>
    <p:extLst>
      <p:ext uri="{BB962C8B-B14F-4D97-AF65-F5344CB8AC3E}">
        <p14:creationId xmlns:p14="http://schemas.microsoft.com/office/powerpoint/2010/main" val="11498776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456844" y="0"/>
            <a:ext cx="8687156" cy="5143499"/>
          </a:xfrm>
          <a:prstGeom prst="rect">
            <a:avLst/>
          </a:prstGeom>
          <a:blipFill>
            <a:blip r:embed="rId2" cstate="print"/>
            <a:stretch>
              <a:fillRect/>
            </a:stretch>
          </a:blipFill>
        </p:spPr>
        <p:txBody>
          <a:bodyPr wrap="square" lIns="0" tIns="0" rIns="0" bIns="0" rtlCol="0"/>
          <a:lstStyle/>
          <a:p>
            <a:endParaRPr sz="1350">
              <a:solidFill>
                <a:prstClr val="black"/>
              </a:solidFill>
            </a:endParaRPr>
          </a:p>
        </p:txBody>
      </p:sp>
      <p:sp>
        <p:nvSpPr>
          <p:cNvPr id="17" name="bg object 17"/>
          <p:cNvSpPr/>
          <p:nvPr/>
        </p:nvSpPr>
        <p:spPr>
          <a:xfrm>
            <a:off x="538124" y="115024"/>
            <a:ext cx="1380173" cy="283692"/>
          </a:xfrm>
          <a:prstGeom prst="rect">
            <a:avLst/>
          </a:prstGeom>
          <a:blipFill>
            <a:blip r:embed="rId3" cstate="print"/>
            <a:stretch>
              <a:fillRect/>
            </a:stretch>
          </a:blipFill>
        </p:spPr>
        <p:txBody>
          <a:bodyPr wrap="square" lIns="0" tIns="0" rIns="0" bIns="0" rtlCol="0"/>
          <a:lstStyle/>
          <a:p>
            <a:endParaRPr sz="1350">
              <a:solidFill>
                <a:prstClr val="black"/>
              </a:solidFill>
            </a:endParaRPr>
          </a:p>
        </p:txBody>
      </p:sp>
      <p:sp>
        <p:nvSpPr>
          <p:cNvPr id="18" name="bg object 18"/>
          <p:cNvSpPr/>
          <p:nvPr/>
        </p:nvSpPr>
        <p:spPr>
          <a:xfrm>
            <a:off x="1826324" y="115024"/>
            <a:ext cx="196595" cy="283692"/>
          </a:xfrm>
          <a:prstGeom prst="rect">
            <a:avLst/>
          </a:prstGeom>
          <a:blipFill>
            <a:blip r:embed="rId4" cstate="print"/>
            <a:stretch>
              <a:fillRect/>
            </a:stretch>
          </a:blipFill>
        </p:spPr>
        <p:txBody>
          <a:bodyPr wrap="square" lIns="0" tIns="0" rIns="0" bIns="0" rtlCol="0"/>
          <a:lstStyle/>
          <a:p>
            <a:endParaRPr sz="1350">
              <a:solidFill>
                <a:prstClr val="black"/>
              </a:solidFill>
            </a:endParaRPr>
          </a:p>
        </p:txBody>
      </p:sp>
      <p:sp>
        <p:nvSpPr>
          <p:cNvPr id="19" name="bg object 19"/>
          <p:cNvSpPr/>
          <p:nvPr/>
        </p:nvSpPr>
        <p:spPr>
          <a:xfrm>
            <a:off x="1968055" y="115024"/>
            <a:ext cx="571785" cy="283692"/>
          </a:xfrm>
          <a:prstGeom prst="rect">
            <a:avLst/>
          </a:prstGeom>
          <a:blipFill>
            <a:blip r:embed="rId5" cstate="print"/>
            <a:stretch>
              <a:fillRect/>
            </a:stretch>
          </a:blipFill>
        </p:spPr>
        <p:txBody>
          <a:bodyPr wrap="square" lIns="0" tIns="0" rIns="0" bIns="0" rtlCol="0"/>
          <a:lstStyle/>
          <a:p>
            <a:endParaRPr sz="1350">
              <a:solidFill>
                <a:prstClr val="black"/>
              </a:solidFill>
            </a:endParaRPr>
          </a:p>
        </p:txBody>
      </p:sp>
      <p:sp>
        <p:nvSpPr>
          <p:cNvPr id="2" name="Holder 2"/>
          <p:cNvSpPr>
            <a:spLocks noGrp="1"/>
          </p:cNvSpPr>
          <p:nvPr>
            <p:ph type="title"/>
          </p:nvPr>
        </p:nvSpPr>
        <p:spPr>
          <a:xfrm>
            <a:off x="744854" y="509588"/>
            <a:ext cx="7654290" cy="207749"/>
          </a:xfrm>
        </p:spPr>
        <p:txBody>
          <a:bodyPr lIns="0" tIns="0" rIns="0" bIns="0"/>
          <a:lstStyle>
            <a:lvl1pPr>
              <a:defRPr sz="1350" b="1" i="0">
                <a:solidFill>
                  <a:srgbClr val="44536A"/>
                </a:solidFill>
                <a:latin typeface="Carlito"/>
                <a:cs typeface="Carlito"/>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7/2/2025</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‹Nº›</a:t>
            </a:fld>
            <a:endParaRPr>
              <a:solidFill>
                <a:prstClr val="black">
                  <a:tint val="75000"/>
                </a:prstClr>
              </a:solidFill>
            </a:endParaRPr>
          </a:p>
        </p:txBody>
      </p:sp>
    </p:spTree>
    <p:extLst>
      <p:ext uri="{BB962C8B-B14F-4D97-AF65-F5344CB8AC3E}">
        <p14:creationId xmlns:p14="http://schemas.microsoft.com/office/powerpoint/2010/main" val="175141160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744854" y="509588"/>
            <a:ext cx="7654290" cy="207749"/>
          </a:xfrm>
        </p:spPr>
        <p:txBody>
          <a:bodyPr lIns="0" tIns="0" rIns="0" bIns="0"/>
          <a:lstStyle>
            <a:lvl1pPr>
              <a:defRPr sz="1350" b="1" i="0">
                <a:solidFill>
                  <a:srgbClr val="44536A"/>
                </a:solidFill>
                <a:latin typeface="Carlito"/>
                <a:cs typeface="Carlito"/>
              </a:defRPr>
            </a:lvl1pPr>
          </a:lstStyle>
          <a:p>
            <a:endParaRPr/>
          </a:p>
        </p:txBody>
      </p:sp>
      <p:sp>
        <p:nvSpPr>
          <p:cNvPr id="3" name="Holder 3"/>
          <p:cNvSpPr>
            <a:spLocks noGrp="1"/>
          </p:cNvSpPr>
          <p:nvPr>
            <p:ph sz="half" idx="2"/>
          </p:nvPr>
        </p:nvSpPr>
        <p:spPr>
          <a:xfrm>
            <a:off x="457200" y="1183005"/>
            <a:ext cx="397764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183005"/>
            <a:ext cx="3977640"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7/2/2025</a:t>
            </a:fld>
            <a:endParaRPr lang="en-US">
              <a:solidFill>
                <a:prstClr val="black">
                  <a:tint val="75000"/>
                </a:prstClr>
              </a:solidFill>
            </a:endParaRP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‹Nº›</a:t>
            </a:fld>
            <a:endParaRPr>
              <a:solidFill>
                <a:prstClr val="black">
                  <a:tint val="75000"/>
                </a:prstClr>
              </a:solidFill>
            </a:endParaRPr>
          </a:p>
        </p:txBody>
      </p:sp>
    </p:spTree>
    <p:extLst>
      <p:ext uri="{BB962C8B-B14F-4D97-AF65-F5344CB8AC3E}">
        <p14:creationId xmlns:p14="http://schemas.microsoft.com/office/powerpoint/2010/main" val="240892600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744854" y="509588"/>
            <a:ext cx="7654290" cy="207749"/>
          </a:xfrm>
        </p:spPr>
        <p:txBody>
          <a:bodyPr lIns="0" tIns="0" rIns="0" bIns="0"/>
          <a:lstStyle>
            <a:lvl1pPr>
              <a:defRPr sz="1350" b="1" i="0">
                <a:solidFill>
                  <a:srgbClr val="44536A"/>
                </a:solidFill>
                <a:latin typeface="Carlito"/>
                <a:cs typeface="Carlito"/>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7/2/2025</a:t>
            </a:fld>
            <a:endParaRPr lang="en-US">
              <a:solidFill>
                <a:prstClr val="black">
                  <a:tint val="75000"/>
                </a:prstClr>
              </a:solidFill>
            </a:endParaRP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‹Nº›</a:t>
            </a:fld>
            <a:endParaRPr>
              <a:solidFill>
                <a:prstClr val="black">
                  <a:tint val="75000"/>
                </a:prstClr>
              </a:solidFill>
            </a:endParaRPr>
          </a:p>
        </p:txBody>
      </p:sp>
    </p:spTree>
    <p:extLst>
      <p:ext uri="{BB962C8B-B14F-4D97-AF65-F5344CB8AC3E}">
        <p14:creationId xmlns:p14="http://schemas.microsoft.com/office/powerpoint/2010/main" val="212974793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7/2/2025</a:t>
            </a:fld>
            <a:endParaRPr lang="en-US">
              <a:solidFill>
                <a:prstClr val="black">
                  <a:tint val="75000"/>
                </a:prstClr>
              </a:solidFill>
            </a:endParaRP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‹Nº›</a:t>
            </a:fld>
            <a:endParaRPr>
              <a:solidFill>
                <a:prstClr val="black">
                  <a:tint val="75000"/>
                </a:prstClr>
              </a:solidFill>
            </a:endParaRPr>
          </a:p>
        </p:txBody>
      </p:sp>
    </p:spTree>
    <p:extLst>
      <p:ext uri="{BB962C8B-B14F-4D97-AF65-F5344CB8AC3E}">
        <p14:creationId xmlns:p14="http://schemas.microsoft.com/office/powerpoint/2010/main" val="407868203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Diapositiva de título" type="title">
  <p:cSld name="Diapositiva de título">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1143000" y="841772"/>
            <a:ext cx="6858000" cy="17907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2"/>
          <p:cNvSpPr txBox="1">
            <a:spLocks noGrp="1"/>
          </p:cNvSpPr>
          <p:nvPr>
            <p:ph type="subTitle" idx="1"/>
          </p:nvPr>
        </p:nvSpPr>
        <p:spPr>
          <a:xfrm>
            <a:off x="1143000" y="2701528"/>
            <a:ext cx="6858000" cy="124182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50"/>
              </a:spcBef>
              <a:spcAft>
                <a:spcPts val="0"/>
              </a:spcAft>
              <a:buClr>
                <a:schemeClr val="dk1"/>
              </a:buClr>
              <a:buSzPts val="2400"/>
              <a:buNone/>
              <a:defRPr sz="1800"/>
            </a:lvl1pPr>
            <a:lvl2pPr lvl="1" algn="ctr">
              <a:lnSpc>
                <a:spcPct val="90000"/>
              </a:lnSpc>
              <a:spcBef>
                <a:spcPts val="375"/>
              </a:spcBef>
              <a:spcAft>
                <a:spcPts val="0"/>
              </a:spcAft>
              <a:buClr>
                <a:schemeClr val="dk1"/>
              </a:buClr>
              <a:buSzPts val="2000"/>
              <a:buNone/>
              <a:defRPr sz="1500"/>
            </a:lvl2pPr>
            <a:lvl3pPr lvl="2" algn="ctr">
              <a:lnSpc>
                <a:spcPct val="90000"/>
              </a:lnSpc>
              <a:spcBef>
                <a:spcPts val="375"/>
              </a:spcBef>
              <a:spcAft>
                <a:spcPts val="0"/>
              </a:spcAft>
              <a:buClr>
                <a:schemeClr val="dk1"/>
              </a:buClr>
              <a:buSzPts val="1800"/>
              <a:buNone/>
              <a:defRPr sz="1350"/>
            </a:lvl3pPr>
            <a:lvl4pPr lvl="3" algn="ctr">
              <a:lnSpc>
                <a:spcPct val="90000"/>
              </a:lnSpc>
              <a:spcBef>
                <a:spcPts val="375"/>
              </a:spcBef>
              <a:spcAft>
                <a:spcPts val="0"/>
              </a:spcAft>
              <a:buClr>
                <a:schemeClr val="dk1"/>
              </a:buClr>
              <a:buSzPts val="1600"/>
              <a:buNone/>
              <a:defRPr sz="1200"/>
            </a:lvl4pPr>
            <a:lvl5pPr lvl="4" algn="ctr">
              <a:lnSpc>
                <a:spcPct val="90000"/>
              </a:lnSpc>
              <a:spcBef>
                <a:spcPts val="375"/>
              </a:spcBef>
              <a:spcAft>
                <a:spcPts val="0"/>
              </a:spcAft>
              <a:buClr>
                <a:schemeClr val="dk1"/>
              </a:buClr>
              <a:buSzPts val="1600"/>
              <a:buNone/>
              <a:defRPr sz="1200"/>
            </a:lvl5pPr>
            <a:lvl6pPr lvl="5" algn="ctr">
              <a:lnSpc>
                <a:spcPct val="90000"/>
              </a:lnSpc>
              <a:spcBef>
                <a:spcPts val="375"/>
              </a:spcBef>
              <a:spcAft>
                <a:spcPts val="0"/>
              </a:spcAft>
              <a:buClr>
                <a:schemeClr val="dk1"/>
              </a:buClr>
              <a:buSzPts val="1600"/>
              <a:buNone/>
              <a:defRPr sz="1200"/>
            </a:lvl6pPr>
            <a:lvl7pPr lvl="6" algn="ctr">
              <a:lnSpc>
                <a:spcPct val="90000"/>
              </a:lnSpc>
              <a:spcBef>
                <a:spcPts val="375"/>
              </a:spcBef>
              <a:spcAft>
                <a:spcPts val="0"/>
              </a:spcAft>
              <a:buClr>
                <a:schemeClr val="dk1"/>
              </a:buClr>
              <a:buSzPts val="1600"/>
              <a:buNone/>
              <a:defRPr sz="1200"/>
            </a:lvl7pPr>
            <a:lvl8pPr lvl="7" algn="ctr">
              <a:lnSpc>
                <a:spcPct val="90000"/>
              </a:lnSpc>
              <a:spcBef>
                <a:spcPts val="375"/>
              </a:spcBef>
              <a:spcAft>
                <a:spcPts val="0"/>
              </a:spcAft>
              <a:buClr>
                <a:schemeClr val="dk1"/>
              </a:buClr>
              <a:buSzPts val="1600"/>
              <a:buNone/>
              <a:defRPr sz="1200"/>
            </a:lvl8pPr>
            <a:lvl9pPr lvl="8" algn="ctr">
              <a:lnSpc>
                <a:spcPct val="90000"/>
              </a:lnSpc>
              <a:spcBef>
                <a:spcPts val="375"/>
              </a:spcBef>
              <a:spcAft>
                <a:spcPts val="0"/>
              </a:spcAft>
              <a:buClr>
                <a:schemeClr val="dk1"/>
              </a:buClr>
              <a:buSzPts val="1600"/>
              <a:buNone/>
              <a:defRPr sz="1200"/>
            </a:lvl9pPr>
          </a:lstStyle>
          <a:p>
            <a:endParaRPr/>
          </a:p>
        </p:txBody>
      </p:sp>
      <p:sp>
        <p:nvSpPr>
          <p:cNvPr id="14" name="Google Shape;14;p2"/>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solidFill>
                <a:prstClr val="black">
                  <a:tint val="75000"/>
                </a:prstClr>
              </a:solidFill>
            </a:endParaRPr>
          </a:p>
        </p:txBody>
      </p:sp>
      <p:sp>
        <p:nvSpPr>
          <p:cNvPr id="15" name="Google Shape;15;p2"/>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solidFill>
                <a:prstClr val="black">
                  <a:tint val="75000"/>
                </a:prstClr>
              </a:solidFill>
            </a:endParaRPr>
          </a:p>
        </p:txBody>
      </p:sp>
      <p:sp>
        <p:nvSpPr>
          <p:cNvPr id="16" name="Google Shape;16;p2"/>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9pPr>
          </a:lstStyle>
          <a:p>
            <a:fld id="{00000000-1234-1234-1234-123412341234}" type="slidenum">
              <a:rPr lang="es-419"/>
              <a:pPr/>
              <a:t>‹Nº›</a:t>
            </a:fld>
            <a:endParaRPr/>
          </a:p>
        </p:txBody>
      </p:sp>
    </p:spTree>
    <p:extLst>
      <p:ext uri="{BB962C8B-B14F-4D97-AF65-F5344CB8AC3E}">
        <p14:creationId xmlns:p14="http://schemas.microsoft.com/office/powerpoint/2010/main" val="1527058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xmlns="" id="{FF31BF1D-9529-88A4-4ED2-392ADA2D46DB}"/>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2" name="Título 1">
            <a:extLst>
              <a:ext uri="{FF2B5EF4-FFF2-40B4-BE49-F238E27FC236}">
                <a16:creationId xmlns:a16="http://schemas.microsoft.com/office/drawing/2014/main" xmlns="" id="{8BA24450-FECB-A10E-4F55-E4EBC3F42C0F}"/>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xmlns="" id="{98BF9EAD-5FE0-0822-AE24-F9A2A72B5824}"/>
              </a:ext>
            </a:extLst>
          </p:cNvPr>
          <p:cNvSpPr>
            <a:spLocks noGrp="1"/>
          </p:cNvSpPr>
          <p:nvPr>
            <p:ph sz="half" idx="1"/>
          </p:nvPr>
        </p:nvSpPr>
        <p:spPr>
          <a:xfrm>
            <a:off x="628650" y="1370013"/>
            <a:ext cx="3867150" cy="326231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contenido 3">
            <a:extLst>
              <a:ext uri="{FF2B5EF4-FFF2-40B4-BE49-F238E27FC236}">
                <a16:creationId xmlns:a16="http://schemas.microsoft.com/office/drawing/2014/main" xmlns="" id="{2A73032E-E574-EEDC-91B5-9FC16A863C79}"/>
              </a:ext>
            </a:extLst>
          </p:cNvPr>
          <p:cNvSpPr>
            <a:spLocks noGrp="1"/>
          </p:cNvSpPr>
          <p:nvPr>
            <p:ph sz="half" idx="2"/>
          </p:nvPr>
        </p:nvSpPr>
        <p:spPr>
          <a:xfrm>
            <a:off x="4648200" y="1370013"/>
            <a:ext cx="3867150" cy="326231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Tree>
    <p:extLst>
      <p:ext uri="{BB962C8B-B14F-4D97-AF65-F5344CB8AC3E}">
        <p14:creationId xmlns:p14="http://schemas.microsoft.com/office/powerpoint/2010/main" val="939325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xmlns="" id="{D0BFB1C7-67E3-2B1D-4BD3-CC4AA609F101}"/>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2" name="Título 1">
            <a:extLst>
              <a:ext uri="{FF2B5EF4-FFF2-40B4-BE49-F238E27FC236}">
                <a16:creationId xmlns:a16="http://schemas.microsoft.com/office/drawing/2014/main" xmlns="" id="{60004528-0A45-C97B-E560-4F36C20AE851}"/>
              </a:ext>
            </a:extLst>
          </p:cNvPr>
          <p:cNvSpPr>
            <a:spLocks noGrp="1"/>
          </p:cNvSpPr>
          <p:nvPr>
            <p:ph type="title"/>
          </p:nvPr>
        </p:nvSpPr>
        <p:spPr>
          <a:xfrm>
            <a:off x="630238" y="274638"/>
            <a:ext cx="7886700" cy="993775"/>
          </a:xfrm>
        </p:spPr>
        <p:txBody>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xmlns="" id="{D081F0BC-86DC-66FA-E909-FA80510AA1A2}"/>
              </a:ext>
            </a:extLst>
          </p:cNvPr>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xmlns="" id="{C442E5D2-F7A8-DD4A-006E-0F26A8F4B22F}"/>
              </a:ext>
            </a:extLst>
          </p:cNvPr>
          <p:cNvSpPr>
            <a:spLocks noGrp="1"/>
          </p:cNvSpPr>
          <p:nvPr>
            <p:ph sz="half" idx="2"/>
          </p:nvPr>
        </p:nvSpPr>
        <p:spPr>
          <a:xfrm>
            <a:off x="630238" y="1879600"/>
            <a:ext cx="3868737" cy="276225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texto 4">
            <a:extLst>
              <a:ext uri="{FF2B5EF4-FFF2-40B4-BE49-F238E27FC236}">
                <a16:creationId xmlns:a16="http://schemas.microsoft.com/office/drawing/2014/main" xmlns="" id="{2147C5B7-A556-4A99-E3E3-E6F954FB5E6A}"/>
              </a:ext>
            </a:extLst>
          </p:cNvPr>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xmlns="" id="{17E1170C-ED7E-E621-327E-288D4EA052C9}"/>
              </a:ext>
            </a:extLst>
          </p:cNvPr>
          <p:cNvSpPr>
            <a:spLocks noGrp="1"/>
          </p:cNvSpPr>
          <p:nvPr>
            <p:ph sz="quarter" idx="4"/>
          </p:nvPr>
        </p:nvSpPr>
        <p:spPr>
          <a:xfrm>
            <a:off x="4629150" y="1879600"/>
            <a:ext cx="3887788" cy="276225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Tree>
    <p:extLst>
      <p:ext uri="{BB962C8B-B14F-4D97-AF65-F5344CB8AC3E}">
        <p14:creationId xmlns:p14="http://schemas.microsoft.com/office/powerpoint/2010/main" val="9534530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xmlns="" id="{1CDE4B42-D93A-D99F-3360-65F822A0A0EF}"/>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2" name="Título 1">
            <a:extLst>
              <a:ext uri="{FF2B5EF4-FFF2-40B4-BE49-F238E27FC236}">
                <a16:creationId xmlns:a16="http://schemas.microsoft.com/office/drawing/2014/main" xmlns="" id="{2671A3FE-DCB4-2AA3-F69B-D145CC31C517}"/>
              </a:ext>
            </a:extLst>
          </p:cNvPr>
          <p:cNvSpPr>
            <a:spLocks noGrp="1"/>
          </p:cNvSpPr>
          <p:nvPr>
            <p:ph type="title"/>
          </p:nvPr>
        </p:nvSpPr>
        <p:spPr/>
        <p:txBody>
          <a:bodyPr/>
          <a:lstStyle/>
          <a:p>
            <a:r>
              <a:rPr lang="es-ES" dirty="0"/>
              <a:t>Haga clic para modificar el estilo de título del patrón</a:t>
            </a:r>
            <a:endParaRPr lang="es-CL" dirty="0"/>
          </a:p>
        </p:txBody>
      </p:sp>
    </p:spTree>
    <p:extLst>
      <p:ext uri="{BB962C8B-B14F-4D97-AF65-F5344CB8AC3E}">
        <p14:creationId xmlns:p14="http://schemas.microsoft.com/office/powerpoint/2010/main" val="158200990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27.xml"/><Relationship Id="rId18" Type="http://schemas.openxmlformats.org/officeDocument/2006/relationships/slideLayout" Target="../slideLayouts/slideLayout32.xml"/><Relationship Id="rId26" Type="http://schemas.openxmlformats.org/officeDocument/2006/relationships/slideLayout" Target="../slideLayouts/slideLayout40.xml"/><Relationship Id="rId39" Type="http://schemas.openxmlformats.org/officeDocument/2006/relationships/slideLayout" Target="../slideLayouts/slideLayout53.xml"/><Relationship Id="rId21" Type="http://schemas.openxmlformats.org/officeDocument/2006/relationships/slideLayout" Target="../slideLayouts/slideLayout35.xml"/><Relationship Id="rId34" Type="http://schemas.openxmlformats.org/officeDocument/2006/relationships/slideLayout" Target="../slideLayouts/slideLayout48.xml"/><Relationship Id="rId42" Type="http://schemas.openxmlformats.org/officeDocument/2006/relationships/slideLayout" Target="../slideLayouts/slideLayout56.xml"/><Relationship Id="rId47" Type="http://schemas.openxmlformats.org/officeDocument/2006/relationships/theme" Target="../theme/theme3.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29" Type="http://schemas.openxmlformats.org/officeDocument/2006/relationships/slideLayout" Target="../slideLayouts/slideLayout43.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24" Type="http://schemas.openxmlformats.org/officeDocument/2006/relationships/slideLayout" Target="../slideLayouts/slideLayout38.xml"/><Relationship Id="rId32" Type="http://schemas.openxmlformats.org/officeDocument/2006/relationships/slideLayout" Target="../slideLayouts/slideLayout46.xml"/><Relationship Id="rId37" Type="http://schemas.openxmlformats.org/officeDocument/2006/relationships/slideLayout" Target="../slideLayouts/slideLayout51.xml"/><Relationship Id="rId40" Type="http://schemas.openxmlformats.org/officeDocument/2006/relationships/slideLayout" Target="../slideLayouts/slideLayout54.xml"/><Relationship Id="rId45" Type="http://schemas.openxmlformats.org/officeDocument/2006/relationships/slideLayout" Target="../slideLayouts/slideLayout59.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23" Type="http://schemas.openxmlformats.org/officeDocument/2006/relationships/slideLayout" Target="../slideLayouts/slideLayout37.xml"/><Relationship Id="rId28" Type="http://schemas.openxmlformats.org/officeDocument/2006/relationships/slideLayout" Target="../slideLayouts/slideLayout42.xml"/><Relationship Id="rId36" Type="http://schemas.openxmlformats.org/officeDocument/2006/relationships/slideLayout" Target="../slideLayouts/slideLayout50.xml"/><Relationship Id="rId10" Type="http://schemas.openxmlformats.org/officeDocument/2006/relationships/slideLayout" Target="../slideLayouts/slideLayout24.xml"/><Relationship Id="rId19" Type="http://schemas.openxmlformats.org/officeDocument/2006/relationships/slideLayout" Target="../slideLayouts/slideLayout33.xml"/><Relationship Id="rId31" Type="http://schemas.openxmlformats.org/officeDocument/2006/relationships/slideLayout" Target="../slideLayouts/slideLayout45.xml"/><Relationship Id="rId44" Type="http://schemas.openxmlformats.org/officeDocument/2006/relationships/slideLayout" Target="../slideLayouts/slideLayout58.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 Id="rId22" Type="http://schemas.openxmlformats.org/officeDocument/2006/relationships/slideLayout" Target="../slideLayouts/slideLayout36.xml"/><Relationship Id="rId27" Type="http://schemas.openxmlformats.org/officeDocument/2006/relationships/slideLayout" Target="../slideLayouts/slideLayout41.xml"/><Relationship Id="rId30" Type="http://schemas.openxmlformats.org/officeDocument/2006/relationships/slideLayout" Target="../slideLayouts/slideLayout44.xml"/><Relationship Id="rId35" Type="http://schemas.openxmlformats.org/officeDocument/2006/relationships/slideLayout" Target="../slideLayouts/slideLayout49.xml"/><Relationship Id="rId43" Type="http://schemas.openxmlformats.org/officeDocument/2006/relationships/slideLayout" Target="../slideLayouts/slideLayout57.xml"/><Relationship Id="rId48" Type="http://schemas.openxmlformats.org/officeDocument/2006/relationships/image" Target="../media/image1.png"/><Relationship Id="rId8" Type="http://schemas.openxmlformats.org/officeDocument/2006/relationships/slideLayout" Target="../slideLayouts/slideLayout22.xml"/><Relationship Id="rId3" Type="http://schemas.openxmlformats.org/officeDocument/2006/relationships/slideLayout" Target="../slideLayouts/slideLayout17.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5" Type="http://schemas.openxmlformats.org/officeDocument/2006/relationships/slideLayout" Target="../slideLayouts/slideLayout39.xml"/><Relationship Id="rId33" Type="http://schemas.openxmlformats.org/officeDocument/2006/relationships/slideLayout" Target="../slideLayouts/slideLayout47.xml"/><Relationship Id="rId38" Type="http://schemas.openxmlformats.org/officeDocument/2006/relationships/slideLayout" Target="../slideLayouts/slideLayout52.xml"/><Relationship Id="rId46" Type="http://schemas.openxmlformats.org/officeDocument/2006/relationships/slideLayout" Target="../slideLayouts/slideLayout60.xml"/><Relationship Id="rId20" Type="http://schemas.openxmlformats.org/officeDocument/2006/relationships/slideLayout" Target="../slideLayouts/slideLayout34.xml"/><Relationship Id="rId41" Type="http://schemas.openxmlformats.org/officeDocument/2006/relationships/slideLayout" Target="../slideLayouts/slideLayout55.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slideLayout" Target="../slideLayouts/slideLayout63.xml"/><Relationship Id="rId7" Type="http://schemas.openxmlformats.org/officeDocument/2006/relationships/theme" Target="../theme/theme4.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5" Type="http://schemas.openxmlformats.org/officeDocument/2006/relationships/slideLayout" Target="../slideLayouts/slideLayout65.xml"/><Relationship Id="rId4"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xmlns="" id="{87F2359B-04E4-01ED-689A-93A1663A09B3}"/>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s-MX"/>
              <a:t>Haz clic para modificar el estilo de título del patrón</a:t>
            </a:r>
            <a:endParaRPr lang="es-CL"/>
          </a:p>
        </p:txBody>
      </p:sp>
      <p:sp>
        <p:nvSpPr>
          <p:cNvPr id="3" name="Marcador de texto 2">
            <a:extLst>
              <a:ext uri="{FF2B5EF4-FFF2-40B4-BE49-F238E27FC236}">
                <a16:creationId xmlns:a16="http://schemas.microsoft.com/office/drawing/2014/main" xmlns="" id="{5D5BCEEC-C96B-0DC0-4290-32F18394F3BD}"/>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L"/>
          </a:p>
        </p:txBody>
      </p:sp>
      <p:sp>
        <p:nvSpPr>
          <p:cNvPr id="4" name="Marcador de fecha 3">
            <a:extLst>
              <a:ext uri="{FF2B5EF4-FFF2-40B4-BE49-F238E27FC236}">
                <a16:creationId xmlns:a16="http://schemas.microsoft.com/office/drawing/2014/main" xmlns="" id="{D5E2851F-2CF1-6901-1409-D84ED8AA56B6}"/>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eaLnBrk="0" fontAlgn="base" hangingPunct="0">
              <a:spcBef>
                <a:spcPct val="0"/>
              </a:spcBef>
              <a:spcAft>
                <a:spcPct val="0"/>
              </a:spcAft>
              <a:defRPr/>
            </a:pPr>
            <a:fld id="{4F5DFB7C-423F-4AA1-852F-B3334C1EF58A}" type="datetimeFigureOut">
              <a:rPr lang="es-CL" smtClean="0">
                <a:solidFill>
                  <a:prstClr val="black">
                    <a:tint val="75000"/>
                  </a:prstClr>
                </a:solidFill>
              </a:rPr>
              <a:pPr defTabSz="685800" eaLnBrk="0" fontAlgn="base" hangingPunct="0">
                <a:spcBef>
                  <a:spcPct val="0"/>
                </a:spcBef>
                <a:spcAft>
                  <a:spcPct val="0"/>
                </a:spcAft>
                <a:defRPr/>
              </a:pPr>
              <a:t>02-07-2025</a:t>
            </a:fld>
            <a:endParaRPr lang="es-CL" dirty="0">
              <a:solidFill>
                <a:prstClr val="black">
                  <a:tint val="75000"/>
                </a:prstClr>
              </a:solidFill>
            </a:endParaRPr>
          </a:p>
        </p:txBody>
      </p:sp>
      <p:sp>
        <p:nvSpPr>
          <p:cNvPr id="5" name="Marcador de pie de página 4">
            <a:extLst>
              <a:ext uri="{FF2B5EF4-FFF2-40B4-BE49-F238E27FC236}">
                <a16:creationId xmlns:a16="http://schemas.microsoft.com/office/drawing/2014/main" xmlns="" id="{472B1A28-07FD-79E1-FE0A-90EE1D5E27EF}"/>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eaLnBrk="0" fontAlgn="base" hangingPunct="0">
              <a:spcBef>
                <a:spcPct val="0"/>
              </a:spcBef>
              <a:spcAft>
                <a:spcPct val="0"/>
              </a:spcAft>
              <a:defRPr/>
            </a:pPr>
            <a:endParaRPr lang="es-CL" dirty="0">
              <a:solidFill>
                <a:prstClr val="black">
                  <a:tint val="75000"/>
                </a:prstClr>
              </a:solidFill>
            </a:endParaRPr>
          </a:p>
        </p:txBody>
      </p:sp>
      <p:sp>
        <p:nvSpPr>
          <p:cNvPr id="6" name="Marcador de número de diapositiva 5">
            <a:extLst>
              <a:ext uri="{FF2B5EF4-FFF2-40B4-BE49-F238E27FC236}">
                <a16:creationId xmlns:a16="http://schemas.microsoft.com/office/drawing/2014/main" xmlns="" id="{1FDA1963-E09C-389D-ABAF-717B8D7A19ED}"/>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eaLnBrk="0" fontAlgn="base" hangingPunct="0">
              <a:spcBef>
                <a:spcPct val="0"/>
              </a:spcBef>
              <a:spcAft>
                <a:spcPct val="0"/>
              </a:spcAft>
              <a:defRPr/>
            </a:pPr>
            <a:fld id="{C8DA9116-BC14-4FCD-8BD6-2BD306877D7B}" type="slidenum">
              <a:rPr lang="es-CL" altLang="es-CL" smtClean="0">
                <a:solidFill>
                  <a:prstClr val="black">
                    <a:tint val="75000"/>
                  </a:prstClr>
                </a:solidFill>
              </a:rPr>
              <a:pPr defTabSz="685800" eaLnBrk="0" fontAlgn="base" hangingPunct="0">
                <a:spcBef>
                  <a:spcPct val="0"/>
                </a:spcBef>
                <a:spcAft>
                  <a:spcPct val="0"/>
                </a:spcAft>
                <a:defRPr/>
              </a:pPr>
              <a:t>‹Nº›</a:t>
            </a:fld>
            <a:endParaRPr lang="es-CL" altLang="es-CL" dirty="0">
              <a:solidFill>
                <a:prstClr val="black">
                  <a:tint val="75000"/>
                </a:prstClr>
              </a:solidFill>
            </a:endParaRPr>
          </a:p>
        </p:txBody>
      </p:sp>
    </p:spTree>
    <p:extLst>
      <p:ext uri="{BB962C8B-B14F-4D97-AF65-F5344CB8AC3E}">
        <p14:creationId xmlns:p14="http://schemas.microsoft.com/office/powerpoint/2010/main" val="1563037540"/>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677" r:id="rId3"/>
  </p:sldLayoutIdLst>
  <p:txStyles>
    <p:titleStyle>
      <a:lvl1pPr algn="l" defTabSz="685800" rtl="0" eaLnBrk="1" latinLnBrk="0" hangingPunct="1">
        <a:lnSpc>
          <a:spcPct val="90000"/>
        </a:lnSpc>
        <a:spcBef>
          <a:spcPct val="0"/>
        </a:spcBef>
        <a:buNone/>
        <a:defRPr sz="330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bg1"/>
          </a:solidFill>
          <a:latin typeface="Verdana" panose="020B0604030504040204" pitchFamily="34" charset="0"/>
          <a:ea typeface="Verdana" panose="020B0604030504040204" pitchFamily="34" charset="0"/>
          <a:cs typeface="Verdana" panose="020B060403050404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s-C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xmlns="" id="{2C9A006C-DF29-4E46-9808-E66726B9E56C}"/>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s-ES" dirty="0"/>
              <a:t>Haga clic para modificar el estilo de título del patrón</a:t>
            </a:r>
            <a:endParaRPr lang="es-CL" dirty="0"/>
          </a:p>
        </p:txBody>
      </p:sp>
      <p:sp>
        <p:nvSpPr>
          <p:cNvPr id="3" name="Marcador de texto 2">
            <a:extLst>
              <a:ext uri="{FF2B5EF4-FFF2-40B4-BE49-F238E27FC236}">
                <a16:creationId xmlns:a16="http://schemas.microsoft.com/office/drawing/2014/main" xmlns="" id="{E5A23254-553B-BEFA-32F3-61D946D2E6A9}"/>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L" dirty="0"/>
          </a:p>
        </p:txBody>
      </p:sp>
      <p:sp>
        <p:nvSpPr>
          <p:cNvPr id="4" name="Marcador de fecha 3">
            <a:extLst>
              <a:ext uri="{FF2B5EF4-FFF2-40B4-BE49-F238E27FC236}">
                <a16:creationId xmlns:a16="http://schemas.microsoft.com/office/drawing/2014/main" xmlns="" id="{F34C966E-EC54-3711-9DEF-C35B60F52C9B}"/>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82000"/>
                  </a:schemeClr>
                </a:solidFill>
              </a:defRPr>
            </a:lvl1pPr>
          </a:lstStyle>
          <a:p>
            <a:fld id="{80C3D33C-8820-4B87-BEA5-05B30E8001B3}" type="datetimeFigureOut">
              <a:rPr lang="es-CL" smtClean="0"/>
              <a:t>02-07-2025</a:t>
            </a:fld>
            <a:endParaRPr lang="es-CL" dirty="0"/>
          </a:p>
        </p:txBody>
      </p:sp>
      <p:sp>
        <p:nvSpPr>
          <p:cNvPr id="5" name="Marcador de pie de página 4">
            <a:extLst>
              <a:ext uri="{FF2B5EF4-FFF2-40B4-BE49-F238E27FC236}">
                <a16:creationId xmlns:a16="http://schemas.microsoft.com/office/drawing/2014/main" xmlns="" id="{C264B01F-4EBF-5285-AB2A-CA81406E9D73}"/>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CL" dirty="0"/>
          </a:p>
        </p:txBody>
      </p:sp>
      <p:sp>
        <p:nvSpPr>
          <p:cNvPr id="6" name="Marcador de número de diapositiva 5">
            <a:extLst>
              <a:ext uri="{FF2B5EF4-FFF2-40B4-BE49-F238E27FC236}">
                <a16:creationId xmlns:a16="http://schemas.microsoft.com/office/drawing/2014/main" xmlns="" id="{A71A7343-135D-F35D-66A5-7DE660AAC3E1}"/>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82000"/>
                  </a:schemeClr>
                </a:solidFill>
              </a:defRPr>
            </a:lvl1pPr>
          </a:lstStyle>
          <a:p>
            <a:fld id="{78D32BBC-072B-4CAA-B130-1660D9379727}" type="slidenum">
              <a:rPr lang="es-CL" smtClean="0"/>
              <a:t>‹Nº›</a:t>
            </a:fld>
            <a:endParaRPr lang="es-CL" dirty="0"/>
          </a:p>
        </p:txBody>
      </p:sp>
    </p:spTree>
    <p:extLst>
      <p:ext uri="{BB962C8B-B14F-4D97-AF65-F5344CB8AC3E}">
        <p14:creationId xmlns:p14="http://schemas.microsoft.com/office/powerpoint/2010/main" val="3328483490"/>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lnSpc>
          <a:spcPct val="90000"/>
        </a:lnSpc>
        <a:spcBef>
          <a:spcPct val="0"/>
        </a:spcBef>
        <a:buNone/>
        <a:defRPr sz="4400" kern="1200">
          <a:solidFill>
            <a:schemeClr val="tx1"/>
          </a:solidFill>
          <a:latin typeface="gobCL" panose="02000603050000020004"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obCL" panose="02000603050000020004"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obCL" panose="02000603050000020004"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obCL" panose="02000603050000020004"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obCL" panose="02000603050000020004"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obCL" panose="02000603050000020004"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1">
            <a:lumMod val="75000"/>
          </a:schemeClr>
        </a:solidFill>
        <a:effectLst/>
      </p:bgPr>
    </p:bg>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xmlns="" id="{6AD2AC07-75E3-D3AA-D765-E4CD97516165}"/>
              </a:ext>
            </a:extLst>
          </p:cNvPr>
          <p:cNvPicPr>
            <a:picLocks noChangeAspect="1"/>
          </p:cNvPicPr>
          <p:nvPr userDrawn="1"/>
        </p:nvPicPr>
        <p:blipFill>
          <a:blip r:embed="rId48"/>
          <a:stretch>
            <a:fillRect/>
          </a:stretch>
        </p:blipFill>
        <p:spPr>
          <a:xfrm>
            <a:off x="0" y="0"/>
            <a:ext cx="9144000" cy="5143500"/>
          </a:xfrm>
          <a:prstGeom prst="rect">
            <a:avLst/>
          </a:prstGeom>
        </p:spPr>
      </p:pic>
      <p:sp>
        <p:nvSpPr>
          <p:cNvPr id="8" name="Title Placeholder 7">
            <a:extLst>
              <a:ext uri="{FF2B5EF4-FFF2-40B4-BE49-F238E27FC236}">
                <a16:creationId xmlns:a16="http://schemas.microsoft.com/office/drawing/2014/main" xmlns="" id="{E8FF3198-2DCB-4FEF-C479-8E76289E1955}"/>
              </a:ext>
            </a:extLst>
          </p:cNvPr>
          <p:cNvSpPr>
            <a:spLocks noGrp="1"/>
          </p:cNvSpPr>
          <p:nvPr>
            <p:ph type="title"/>
          </p:nvPr>
        </p:nvSpPr>
        <p:spPr>
          <a:xfrm>
            <a:off x="495300" y="438150"/>
            <a:ext cx="7798594" cy="830263"/>
          </a:xfrm>
          <a:prstGeom prst="rect">
            <a:avLst/>
          </a:prstGeom>
        </p:spPr>
        <p:txBody>
          <a:bodyPr vert="horz" lIns="91440" tIns="45720" rIns="91440" bIns="45720" rtlCol="0" anchor="ctr">
            <a:noAutofit/>
          </a:bodyPr>
          <a:lstStyle/>
          <a:p>
            <a:r>
              <a:rPr lang="en-US" dirty="0"/>
              <a:t>Click to edit Master title style</a:t>
            </a:r>
            <a:endParaRPr lang="en-ID" dirty="0"/>
          </a:p>
        </p:txBody>
      </p:sp>
      <p:sp>
        <p:nvSpPr>
          <p:cNvPr id="9" name="Text Placeholder 8">
            <a:extLst>
              <a:ext uri="{FF2B5EF4-FFF2-40B4-BE49-F238E27FC236}">
                <a16:creationId xmlns:a16="http://schemas.microsoft.com/office/drawing/2014/main" xmlns="" id="{5E489BE9-192C-49E8-B1F1-91EF667E3ACB}"/>
              </a:ext>
            </a:extLst>
          </p:cNvPr>
          <p:cNvSpPr>
            <a:spLocks noGrp="1"/>
          </p:cNvSpPr>
          <p:nvPr>
            <p:ph type="body" idx="1"/>
          </p:nvPr>
        </p:nvSpPr>
        <p:spPr>
          <a:xfrm>
            <a:off x="495300" y="1369219"/>
            <a:ext cx="7798594" cy="2669381"/>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D" dirty="0"/>
          </a:p>
        </p:txBody>
      </p:sp>
      <p:grpSp>
        <p:nvGrpSpPr>
          <p:cNvPr id="16" name="Group 15" hidden="1">
            <a:extLst>
              <a:ext uri="{FF2B5EF4-FFF2-40B4-BE49-F238E27FC236}">
                <a16:creationId xmlns:a16="http://schemas.microsoft.com/office/drawing/2014/main" xmlns="" id="{9CBE7AA2-3D9C-E4A5-8EC5-AE78D1FAF192}"/>
              </a:ext>
            </a:extLst>
          </p:cNvPr>
          <p:cNvGrpSpPr/>
          <p:nvPr userDrawn="1"/>
        </p:nvGrpSpPr>
        <p:grpSpPr>
          <a:xfrm>
            <a:off x="0" y="0"/>
            <a:ext cx="9144000" cy="5143500"/>
            <a:chOff x="0" y="0"/>
            <a:chExt cx="12192000" cy="6858000"/>
          </a:xfrm>
        </p:grpSpPr>
        <p:grpSp>
          <p:nvGrpSpPr>
            <p:cNvPr id="17" name="Group 16" hidden="1">
              <a:extLst>
                <a:ext uri="{FF2B5EF4-FFF2-40B4-BE49-F238E27FC236}">
                  <a16:creationId xmlns:a16="http://schemas.microsoft.com/office/drawing/2014/main" xmlns="" id="{DC1AF556-CC80-A678-A2D5-5C8C86BAAE45}"/>
                </a:ext>
              </a:extLst>
            </p:cNvPr>
            <p:cNvGrpSpPr/>
            <p:nvPr userDrawn="1"/>
          </p:nvGrpSpPr>
          <p:grpSpPr>
            <a:xfrm>
              <a:off x="0" y="0"/>
              <a:ext cx="12192000" cy="6858000"/>
              <a:chOff x="0" y="0"/>
              <a:chExt cx="5166360" cy="6858000"/>
            </a:xfrm>
            <a:noFill/>
          </p:grpSpPr>
          <p:sp>
            <p:nvSpPr>
              <p:cNvPr id="19" name="Rectangle 18" hidden="1">
                <a:extLst>
                  <a:ext uri="{FF2B5EF4-FFF2-40B4-BE49-F238E27FC236}">
                    <a16:creationId xmlns:a16="http://schemas.microsoft.com/office/drawing/2014/main" xmlns="" id="{F152FD21-286B-1EF4-488B-A51A1DBD5450}"/>
                  </a:ext>
                </a:extLst>
              </p:cNvPr>
              <p:cNvSpPr/>
              <p:nvPr userDrawn="1"/>
            </p:nvSpPr>
            <p:spPr>
              <a:xfrm>
                <a:off x="0" y="0"/>
                <a:ext cx="861060" cy="6858000"/>
              </a:xfrm>
              <a:prstGeom prst="rect">
                <a:avLst/>
              </a:prstGeom>
              <a:grp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dirty="0">
                  <a:ln>
                    <a:noFill/>
                  </a:ln>
                  <a:solidFill>
                    <a:prstClr val="white"/>
                  </a:solidFill>
                  <a:effectLst/>
                  <a:uLnTx/>
                  <a:uFillTx/>
                  <a:latin typeface="Calibri"/>
                  <a:ea typeface="+mn-ea"/>
                  <a:cs typeface="+mn-cs"/>
                </a:endParaRPr>
              </a:p>
            </p:txBody>
          </p:sp>
          <p:sp>
            <p:nvSpPr>
              <p:cNvPr id="20" name="Rectangle 19" hidden="1">
                <a:extLst>
                  <a:ext uri="{FF2B5EF4-FFF2-40B4-BE49-F238E27FC236}">
                    <a16:creationId xmlns:a16="http://schemas.microsoft.com/office/drawing/2014/main" xmlns="" id="{8BF54D69-F9E7-0DE6-C3A7-60EE2CD7A944}"/>
                  </a:ext>
                </a:extLst>
              </p:cNvPr>
              <p:cNvSpPr/>
              <p:nvPr userDrawn="1"/>
            </p:nvSpPr>
            <p:spPr>
              <a:xfrm>
                <a:off x="861060" y="0"/>
                <a:ext cx="861060" cy="6858000"/>
              </a:xfrm>
              <a:prstGeom prst="rect">
                <a:avLst/>
              </a:prstGeom>
              <a:grp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dirty="0">
                  <a:ln>
                    <a:noFill/>
                  </a:ln>
                  <a:solidFill>
                    <a:prstClr val="white"/>
                  </a:solidFill>
                  <a:effectLst/>
                  <a:uLnTx/>
                  <a:uFillTx/>
                  <a:latin typeface="Calibri"/>
                  <a:ea typeface="+mn-ea"/>
                  <a:cs typeface="+mn-cs"/>
                </a:endParaRPr>
              </a:p>
            </p:txBody>
          </p:sp>
          <p:sp>
            <p:nvSpPr>
              <p:cNvPr id="21" name="Rectangle 20" hidden="1">
                <a:extLst>
                  <a:ext uri="{FF2B5EF4-FFF2-40B4-BE49-F238E27FC236}">
                    <a16:creationId xmlns:a16="http://schemas.microsoft.com/office/drawing/2014/main" xmlns="" id="{6B753A8C-3034-646A-9496-4E86765F30FA}"/>
                  </a:ext>
                </a:extLst>
              </p:cNvPr>
              <p:cNvSpPr/>
              <p:nvPr userDrawn="1"/>
            </p:nvSpPr>
            <p:spPr>
              <a:xfrm>
                <a:off x="1722120" y="0"/>
                <a:ext cx="861060" cy="6858000"/>
              </a:xfrm>
              <a:prstGeom prst="rect">
                <a:avLst/>
              </a:prstGeom>
              <a:grp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dirty="0">
                  <a:ln>
                    <a:noFill/>
                  </a:ln>
                  <a:solidFill>
                    <a:prstClr val="white"/>
                  </a:solidFill>
                  <a:effectLst/>
                  <a:uLnTx/>
                  <a:uFillTx/>
                  <a:latin typeface="Calibri"/>
                  <a:ea typeface="+mn-ea"/>
                  <a:cs typeface="+mn-cs"/>
                </a:endParaRPr>
              </a:p>
            </p:txBody>
          </p:sp>
          <p:sp>
            <p:nvSpPr>
              <p:cNvPr id="22" name="Rectangle 21" hidden="1">
                <a:extLst>
                  <a:ext uri="{FF2B5EF4-FFF2-40B4-BE49-F238E27FC236}">
                    <a16:creationId xmlns:a16="http://schemas.microsoft.com/office/drawing/2014/main" xmlns="" id="{F5A778D6-81DE-8B52-4635-AF9B44897873}"/>
                  </a:ext>
                </a:extLst>
              </p:cNvPr>
              <p:cNvSpPr/>
              <p:nvPr userDrawn="1"/>
            </p:nvSpPr>
            <p:spPr>
              <a:xfrm>
                <a:off x="2583180" y="0"/>
                <a:ext cx="861060" cy="6858000"/>
              </a:xfrm>
              <a:prstGeom prst="rect">
                <a:avLst/>
              </a:prstGeom>
              <a:grp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dirty="0">
                  <a:ln>
                    <a:noFill/>
                  </a:ln>
                  <a:solidFill>
                    <a:prstClr val="white"/>
                  </a:solidFill>
                  <a:effectLst/>
                  <a:uLnTx/>
                  <a:uFillTx/>
                  <a:latin typeface="Calibri"/>
                  <a:ea typeface="+mn-ea"/>
                  <a:cs typeface="+mn-cs"/>
                </a:endParaRPr>
              </a:p>
            </p:txBody>
          </p:sp>
          <p:sp>
            <p:nvSpPr>
              <p:cNvPr id="23" name="Rectangle 22" hidden="1">
                <a:extLst>
                  <a:ext uri="{FF2B5EF4-FFF2-40B4-BE49-F238E27FC236}">
                    <a16:creationId xmlns:a16="http://schemas.microsoft.com/office/drawing/2014/main" xmlns="" id="{6FD8563E-664B-9D68-5E75-8203C4796A0B}"/>
                  </a:ext>
                </a:extLst>
              </p:cNvPr>
              <p:cNvSpPr/>
              <p:nvPr userDrawn="1"/>
            </p:nvSpPr>
            <p:spPr>
              <a:xfrm>
                <a:off x="3444240" y="0"/>
                <a:ext cx="861060" cy="6858000"/>
              </a:xfrm>
              <a:prstGeom prst="rect">
                <a:avLst/>
              </a:prstGeom>
              <a:grp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dirty="0">
                  <a:ln>
                    <a:noFill/>
                  </a:ln>
                  <a:solidFill>
                    <a:prstClr val="white"/>
                  </a:solidFill>
                  <a:effectLst/>
                  <a:uLnTx/>
                  <a:uFillTx/>
                  <a:latin typeface="Calibri"/>
                  <a:ea typeface="+mn-ea"/>
                  <a:cs typeface="+mn-cs"/>
                </a:endParaRPr>
              </a:p>
            </p:txBody>
          </p:sp>
          <p:sp>
            <p:nvSpPr>
              <p:cNvPr id="24" name="Rectangle 23" hidden="1">
                <a:extLst>
                  <a:ext uri="{FF2B5EF4-FFF2-40B4-BE49-F238E27FC236}">
                    <a16:creationId xmlns:a16="http://schemas.microsoft.com/office/drawing/2014/main" xmlns="" id="{42D21107-5BDC-FC32-29DD-C1E608644F37}"/>
                  </a:ext>
                </a:extLst>
              </p:cNvPr>
              <p:cNvSpPr/>
              <p:nvPr userDrawn="1"/>
            </p:nvSpPr>
            <p:spPr>
              <a:xfrm>
                <a:off x="4305300" y="0"/>
                <a:ext cx="861060" cy="6858000"/>
              </a:xfrm>
              <a:prstGeom prst="rect">
                <a:avLst/>
              </a:prstGeom>
              <a:grp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18" name="Frame 17" hidden="1">
              <a:extLst>
                <a:ext uri="{FF2B5EF4-FFF2-40B4-BE49-F238E27FC236}">
                  <a16:creationId xmlns:a16="http://schemas.microsoft.com/office/drawing/2014/main" xmlns="" id="{82A4C640-D8FF-346F-1885-79B3B285F1FF}"/>
                </a:ext>
              </a:extLst>
            </p:cNvPr>
            <p:cNvSpPr/>
            <p:nvPr userDrawn="1"/>
          </p:nvSpPr>
          <p:spPr>
            <a:xfrm>
              <a:off x="0" y="0"/>
              <a:ext cx="12192000" cy="6858000"/>
            </a:xfrm>
            <a:prstGeom prst="frame">
              <a:avLst>
                <a:gd name="adj1" fmla="val 8611"/>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dirty="0">
                <a:ln>
                  <a:noFill/>
                </a:ln>
                <a:solidFill>
                  <a:srgbClr val="414042"/>
                </a:solidFill>
                <a:effectLst/>
                <a:uLnTx/>
                <a:uFillTx/>
                <a:latin typeface="Calibri"/>
                <a:ea typeface="+mn-ea"/>
                <a:cs typeface="+mn-cs"/>
              </a:endParaRPr>
            </a:p>
          </p:txBody>
        </p:sp>
      </p:grpSp>
    </p:spTree>
    <p:extLst>
      <p:ext uri="{BB962C8B-B14F-4D97-AF65-F5344CB8AC3E}">
        <p14:creationId xmlns:p14="http://schemas.microsoft.com/office/powerpoint/2010/main" val="295543491"/>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 id="2147483728" r:id="rId13"/>
    <p:sldLayoutId id="2147483729" r:id="rId14"/>
    <p:sldLayoutId id="2147483730" r:id="rId15"/>
    <p:sldLayoutId id="2147483731" r:id="rId16"/>
    <p:sldLayoutId id="2147483732" r:id="rId17"/>
    <p:sldLayoutId id="2147483733" r:id="rId18"/>
    <p:sldLayoutId id="2147483734" r:id="rId19"/>
    <p:sldLayoutId id="2147483735" r:id="rId20"/>
    <p:sldLayoutId id="2147483736" r:id="rId21"/>
    <p:sldLayoutId id="2147483737" r:id="rId22"/>
    <p:sldLayoutId id="2147483738" r:id="rId23"/>
    <p:sldLayoutId id="2147483739" r:id="rId24"/>
    <p:sldLayoutId id="2147483740" r:id="rId25"/>
    <p:sldLayoutId id="2147483741" r:id="rId26"/>
    <p:sldLayoutId id="2147483742" r:id="rId27"/>
    <p:sldLayoutId id="2147483743" r:id="rId28"/>
    <p:sldLayoutId id="2147483744" r:id="rId29"/>
    <p:sldLayoutId id="2147483745" r:id="rId30"/>
    <p:sldLayoutId id="2147483746" r:id="rId31"/>
    <p:sldLayoutId id="2147483747" r:id="rId32"/>
    <p:sldLayoutId id="2147483748" r:id="rId33"/>
    <p:sldLayoutId id="2147483749" r:id="rId34"/>
    <p:sldLayoutId id="2147483750" r:id="rId35"/>
    <p:sldLayoutId id="2147483751" r:id="rId36"/>
    <p:sldLayoutId id="2147483752" r:id="rId37"/>
    <p:sldLayoutId id="2147483753" r:id="rId38"/>
    <p:sldLayoutId id="2147483754" r:id="rId39"/>
    <p:sldLayoutId id="2147483755" r:id="rId40"/>
    <p:sldLayoutId id="2147483756" r:id="rId41"/>
    <p:sldLayoutId id="2147483757" r:id="rId42"/>
    <p:sldLayoutId id="2147483715" r:id="rId43"/>
    <p:sldLayoutId id="2147483758" r:id="rId44"/>
    <p:sldLayoutId id="2147483759" r:id="rId45"/>
    <p:sldLayoutId id="2147483765" r:id="rId46"/>
  </p:sldLayoutIdLst>
  <p:hf hdr="0" dt="0"/>
  <p:txStyles>
    <p:titleStyle>
      <a:lvl1pPr algn="l" defTabSz="685835" rtl="0" eaLnBrk="1" latinLnBrk="0" hangingPunct="1">
        <a:lnSpc>
          <a:spcPct val="90000"/>
        </a:lnSpc>
        <a:spcBef>
          <a:spcPct val="0"/>
        </a:spcBef>
        <a:buNone/>
        <a:defRPr sz="3300" kern="1200">
          <a:solidFill>
            <a:schemeClr val="accent4"/>
          </a:solidFill>
          <a:latin typeface="gobCL" panose="02000603050000020004" pitchFamily="50" charset="0"/>
          <a:ea typeface="+mj-ea"/>
          <a:cs typeface="+mj-cs"/>
        </a:defRPr>
      </a:lvl1pPr>
    </p:titleStyle>
    <p:bodyStyle>
      <a:lvl1pPr marL="0" indent="0" algn="l" defTabSz="685835" rtl="0" eaLnBrk="1" latinLnBrk="0" hangingPunct="1">
        <a:lnSpc>
          <a:spcPct val="100000"/>
        </a:lnSpc>
        <a:spcBef>
          <a:spcPts val="0"/>
        </a:spcBef>
        <a:buFont typeface="Arial" panose="020B0604020202020204" pitchFamily="34" charset="0"/>
        <a:buNone/>
        <a:defRPr sz="1050" b="1" kern="1200">
          <a:solidFill>
            <a:schemeClr val="accent4"/>
          </a:solidFill>
          <a:latin typeface="gobCL" panose="02000603050000020004" pitchFamily="50" charset="0"/>
          <a:ea typeface="+mn-ea"/>
          <a:cs typeface="+mn-cs"/>
        </a:defRPr>
      </a:lvl1pPr>
      <a:lvl2pPr marL="342917" indent="0" algn="l" defTabSz="685835" rtl="0" eaLnBrk="1" latinLnBrk="0" hangingPunct="1">
        <a:lnSpc>
          <a:spcPct val="100000"/>
        </a:lnSpc>
        <a:spcBef>
          <a:spcPts val="0"/>
        </a:spcBef>
        <a:buFont typeface="Arial" panose="020B0604020202020204" pitchFamily="34" charset="0"/>
        <a:buNone/>
        <a:defRPr sz="700" kern="1200">
          <a:solidFill>
            <a:schemeClr val="accent4"/>
          </a:solidFill>
          <a:latin typeface="gobCL" panose="02000603050000020004" pitchFamily="50" charset="0"/>
          <a:ea typeface="+mn-ea"/>
          <a:cs typeface="+mn-cs"/>
        </a:defRPr>
      </a:lvl2pPr>
      <a:lvl3pPr marL="685835" indent="0" algn="l" defTabSz="685835" rtl="0" eaLnBrk="1" latinLnBrk="0" hangingPunct="1">
        <a:lnSpc>
          <a:spcPct val="100000"/>
        </a:lnSpc>
        <a:spcBef>
          <a:spcPts val="0"/>
        </a:spcBef>
        <a:buFont typeface="Arial" panose="020B0604020202020204" pitchFamily="34" charset="0"/>
        <a:buNone/>
        <a:defRPr sz="700" kern="1200">
          <a:solidFill>
            <a:schemeClr val="accent4"/>
          </a:solidFill>
          <a:latin typeface="gobCL" panose="02000603050000020004" pitchFamily="50" charset="0"/>
          <a:ea typeface="+mn-ea"/>
          <a:cs typeface="+mn-cs"/>
        </a:defRPr>
      </a:lvl3pPr>
      <a:lvl4pPr marL="1028752" indent="0" algn="l" defTabSz="685835" rtl="0" eaLnBrk="1" latinLnBrk="0" hangingPunct="1">
        <a:lnSpc>
          <a:spcPct val="100000"/>
        </a:lnSpc>
        <a:spcBef>
          <a:spcPts val="0"/>
        </a:spcBef>
        <a:buFont typeface="Arial" panose="020B0604020202020204" pitchFamily="34" charset="0"/>
        <a:buNone/>
        <a:defRPr sz="700" kern="1200">
          <a:solidFill>
            <a:schemeClr val="accent4"/>
          </a:solidFill>
          <a:latin typeface="gobCL" panose="02000603050000020004" pitchFamily="50" charset="0"/>
          <a:ea typeface="+mn-ea"/>
          <a:cs typeface="+mn-cs"/>
        </a:defRPr>
      </a:lvl4pPr>
      <a:lvl5pPr marL="1371668" indent="0" algn="l" defTabSz="685835" rtl="0" eaLnBrk="1" latinLnBrk="0" hangingPunct="1">
        <a:lnSpc>
          <a:spcPct val="100000"/>
        </a:lnSpc>
        <a:spcBef>
          <a:spcPts val="0"/>
        </a:spcBef>
        <a:buFont typeface="Arial" panose="020B0604020202020204" pitchFamily="34" charset="0"/>
        <a:buNone/>
        <a:defRPr sz="700" kern="1200">
          <a:solidFill>
            <a:schemeClr val="accent4"/>
          </a:solidFill>
          <a:latin typeface="gobCL" panose="02000603050000020004" pitchFamily="50" charset="0"/>
          <a:ea typeface="+mn-ea"/>
          <a:cs typeface="+mn-cs"/>
        </a:defRPr>
      </a:lvl5pPr>
      <a:lvl6pPr marL="1886045" indent="-171458" algn="l" defTabSz="6858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962" indent="-171458" algn="l" defTabSz="6858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878" indent="-171458" algn="l" defTabSz="6858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796" indent="-171458" algn="l" defTabSz="6858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35" rtl="0" eaLnBrk="1" latinLnBrk="0" hangingPunct="1">
        <a:defRPr sz="1350" kern="1200">
          <a:solidFill>
            <a:schemeClr val="tx1"/>
          </a:solidFill>
          <a:latin typeface="+mn-lt"/>
          <a:ea typeface="+mn-ea"/>
          <a:cs typeface="+mn-cs"/>
        </a:defRPr>
      </a:lvl1pPr>
      <a:lvl2pPr marL="342917" algn="l" defTabSz="685835" rtl="0" eaLnBrk="1" latinLnBrk="0" hangingPunct="1">
        <a:defRPr sz="1350" kern="1200">
          <a:solidFill>
            <a:schemeClr val="tx1"/>
          </a:solidFill>
          <a:latin typeface="+mn-lt"/>
          <a:ea typeface="+mn-ea"/>
          <a:cs typeface="+mn-cs"/>
        </a:defRPr>
      </a:lvl2pPr>
      <a:lvl3pPr marL="685835" algn="l" defTabSz="685835" rtl="0" eaLnBrk="1" latinLnBrk="0" hangingPunct="1">
        <a:defRPr sz="1350" kern="1200">
          <a:solidFill>
            <a:schemeClr val="tx1"/>
          </a:solidFill>
          <a:latin typeface="+mn-lt"/>
          <a:ea typeface="+mn-ea"/>
          <a:cs typeface="+mn-cs"/>
        </a:defRPr>
      </a:lvl3pPr>
      <a:lvl4pPr marL="1028752" algn="l" defTabSz="685835" rtl="0" eaLnBrk="1" latinLnBrk="0" hangingPunct="1">
        <a:defRPr sz="1350" kern="1200">
          <a:solidFill>
            <a:schemeClr val="tx1"/>
          </a:solidFill>
          <a:latin typeface="+mn-lt"/>
          <a:ea typeface="+mn-ea"/>
          <a:cs typeface="+mn-cs"/>
        </a:defRPr>
      </a:lvl4pPr>
      <a:lvl5pPr marL="1371668" algn="l" defTabSz="685835" rtl="0" eaLnBrk="1" latinLnBrk="0" hangingPunct="1">
        <a:defRPr sz="1350" kern="1200">
          <a:solidFill>
            <a:schemeClr val="tx1"/>
          </a:solidFill>
          <a:latin typeface="+mn-lt"/>
          <a:ea typeface="+mn-ea"/>
          <a:cs typeface="+mn-cs"/>
        </a:defRPr>
      </a:lvl5pPr>
      <a:lvl6pPr marL="1714586" algn="l" defTabSz="685835" rtl="0" eaLnBrk="1" latinLnBrk="0" hangingPunct="1">
        <a:defRPr sz="1350" kern="1200">
          <a:solidFill>
            <a:schemeClr val="tx1"/>
          </a:solidFill>
          <a:latin typeface="+mn-lt"/>
          <a:ea typeface="+mn-ea"/>
          <a:cs typeface="+mn-cs"/>
        </a:defRPr>
      </a:lvl6pPr>
      <a:lvl7pPr marL="2057503" algn="l" defTabSz="685835" rtl="0" eaLnBrk="1" latinLnBrk="0" hangingPunct="1">
        <a:defRPr sz="1350" kern="1200">
          <a:solidFill>
            <a:schemeClr val="tx1"/>
          </a:solidFill>
          <a:latin typeface="+mn-lt"/>
          <a:ea typeface="+mn-ea"/>
          <a:cs typeface="+mn-cs"/>
        </a:defRPr>
      </a:lvl7pPr>
      <a:lvl8pPr marL="2400420" algn="l" defTabSz="685835" rtl="0" eaLnBrk="1" latinLnBrk="0" hangingPunct="1">
        <a:defRPr sz="1350" kern="1200">
          <a:solidFill>
            <a:schemeClr val="tx1"/>
          </a:solidFill>
          <a:latin typeface="+mn-lt"/>
          <a:ea typeface="+mn-ea"/>
          <a:cs typeface="+mn-cs"/>
        </a:defRPr>
      </a:lvl8pPr>
      <a:lvl9pPr marL="2743337" algn="l" defTabSz="685835"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70">
          <p15:clr>
            <a:srgbClr val="F26B43"/>
          </p15:clr>
        </p15:guide>
        <p15:guide id="2" pos="7310">
          <p15:clr>
            <a:srgbClr val="F26B43"/>
          </p15:clr>
        </p15:guide>
        <p15:guide id="3" orient="horz" pos="368">
          <p15:clr>
            <a:srgbClr val="F26B43"/>
          </p15:clr>
        </p15:guide>
        <p15:guide id="5" orient="horz" pos="3928">
          <p15:clr>
            <a:srgbClr val="F26B43"/>
          </p15:clr>
        </p15:guide>
        <p15:guide id="6" orient="horz" pos="2160">
          <p15:clr>
            <a:srgbClr val="F26B43"/>
          </p15:clr>
        </p15:guide>
        <p15:guide id="7" pos="1277">
          <p15:clr>
            <a:srgbClr val="F26B43"/>
          </p15:clr>
        </p15:guide>
        <p15:guide id="8" pos="2570">
          <p15:clr>
            <a:srgbClr val="F26B43"/>
          </p15:clr>
        </p15:guide>
        <p15:guide id="9" pos="3840">
          <p15:clr>
            <a:srgbClr val="F26B43"/>
          </p15:clr>
        </p15:guide>
        <p15:guide id="10" pos="5110">
          <p15:clr>
            <a:srgbClr val="F26B43"/>
          </p15:clr>
        </p15:guide>
        <p15:guide id="11" pos="6403">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456844" y="0"/>
            <a:ext cx="8687156" cy="5143499"/>
          </a:xfrm>
          <a:prstGeom prst="rect">
            <a:avLst/>
          </a:prstGeom>
          <a:blipFill>
            <a:blip r:embed="rId8" cstate="print"/>
            <a:stretch>
              <a:fillRect/>
            </a:stretch>
          </a:blipFill>
        </p:spPr>
        <p:txBody>
          <a:bodyPr wrap="square" lIns="0" tIns="0" rIns="0" bIns="0" rtlCol="0"/>
          <a:lstStyle/>
          <a:p>
            <a:endParaRPr sz="1350">
              <a:solidFill>
                <a:prstClr val="black"/>
              </a:solidFill>
            </a:endParaRPr>
          </a:p>
        </p:txBody>
      </p:sp>
      <p:sp>
        <p:nvSpPr>
          <p:cNvPr id="2" name="Holder 2"/>
          <p:cNvSpPr>
            <a:spLocks noGrp="1"/>
          </p:cNvSpPr>
          <p:nvPr>
            <p:ph type="title"/>
          </p:nvPr>
        </p:nvSpPr>
        <p:spPr>
          <a:xfrm>
            <a:off x="744854" y="509588"/>
            <a:ext cx="7654290" cy="276999"/>
          </a:xfrm>
          <a:prstGeom prst="rect">
            <a:avLst/>
          </a:prstGeom>
        </p:spPr>
        <p:txBody>
          <a:bodyPr wrap="square" lIns="0" tIns="0" rIns="0" bIns="0">
            <a:spAutoFit/>
          </a:bodyPr>
          <a:lstStyle>
            <a:lvl1pPr>
              <a:defRPr sz="1800" b="1" i="0">
                <a:solidFill>
                  <a:srgbClr val="44536A"/>
                </a:solidFill>
                <a:latin typeface="Carlito"/>
                <a:cs typeface="Carlito"/>
              </a:defRPr>
            </a:lvl1pPr>
          </a:lstStyle>
          <a:p>
            <a:endParaRPr/>
          </a:p>
        </p:txBody>
      </p:sp>
      <p:sp>
        <p:nvSpPr>
          <p:cNvPr id="3" name="Holder 3"/>
          <p:cNvSpPr>
            <a:spLocks noGrp="1"/>
          </p:cNvSpPr>
          <p:nvPr>
            <p:ph type="body" idx="1"/>
          </p:nvPr>
        </p:nvSpPr>
        <p:spPr>
          <a:xfrm>
            <a:off x="457200" y="1183005"/>
            <a:ext cx="82296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108960" y="4783455"/>
            <a:ext cx="2926080" cy="276999"/>
          </a:xfrm>
          <a:prstGeom prst="rect">
            <a:avLst/>
          </a:prstGeom>
        </p:spPr>
        <p:txBody>
          <a:bodyPr wrap="square" lIns="0" tIns="0" rIns="0" bIns="0">
            <a:spAutoFit/>
          </a:bodyPr>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a:xfrm>
            <a:off x="457200" y="4783455"/>
            <a:ext cx="210312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7/2/2025</a:t>
            </a:fld>
            <a:endParaRPr lang="en-US">
              <a:solidFill>
                <a:prstClr val="black">
                  <a:tint val="75000"/>
                </a:prstClr>
              </a:solidFill>
            </a:endParaRPr>
          </a:p>
        </p:txBody>
      </p:sp>
      <p:sp>
        <p:nvSpPr>
          <p:cNvPr id="6" name="Holder 6"/>
          <p:cNvSpPr>
            <a:spLocks noGrp="1"/>
          </p:cNvSpPr>
          <p:nvPr>
            <p:ph type="sldNum" sz="quarter" idx="7"/>
          </p:nvPr>
        </p:nvSpPr>
        <p:spPr>
          <a:xfrm>
            <a:off x="6583680" y="4783455"/>
            <a:ext cx="210312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solidFill>
                  <a:prstClr val="black">
                    <a:tint val="75000"/>
                  </a:prstClr>
                </a:solidFill>
              </a:rPr>
              <a:pPr/>
              <a:t>‹Nº›</a:t>
            </a:fld>
            <a:endParaRPr>
              <a:solidFill>
                <a:prstClr val="black">
                  <a:tint val="75000"/>
                </a:prstClr>
              </a:solidFill>
            </a:endParaRPr>
          </a:p>
        </p:txBody>
      </p:sp>
    </p:spTree>
    <p:extLst>
      <p:ext uri="{BB962C8B-B14F-4D97-AF65-F5344CB8AC3E}">
        <p14:creationId xmlns:p14="http://schemas.microsoft.com/office/powerpoint/2010/main" val="440413290"/>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3" r:id="rId6"/>
  </p:sldLayoutIdLst>
  <p:txStyles>
    <p:titleStyle>
      <a:lvl1pPr>
        <a:defRPr>
          <a:latin typeface="+mj-lt"/>
          <a:ea typeface="+mj-ea"/>
          <a:cs typeface="+mj-cs"/>
        </a:defRPr>
      </a:lvl1pPr>
    </p:titleStyle>
    <p:bodyStyle>
      <a:lvl1pPr marL="0">
        <a:defRPr>
          <a:latin typeface="+mn-lt"/>
          <a:ea typeface="+mn-ea"/>
          <a:cs typeface="+mn-cs"/>
        </a:defRPr>
      </a:lvl1pPr>
      <a:lvl2pPr marL="342900">
        <a:defRPr>
          <a:latin typeface="+mn-lt"/>
          <a:ea typeface="+mn-ea"/>
          <a:cs typeface="+mn-cs"/>
        </a:defRPr>
      </a:lvl2pPr>
      <a:lvl3pPr marL="685800">
        <a:defRPr>
          <a:latin typeface="+mn-lt"/>
          <a:ea typeface="+mn-ea"/>
          <a:cs typeface="+mn-cs"/>
        </a:defRPr>
      </a:lvl3pPr>
      <a:lvl4pPr marL="1028700">
        <a:defRPr>
          <a:latin typeface="+mn-lt"/>
          <a:ea typeface="+mn-ea"/>
          <a:cs typeface="+mn-cs"/>
        </a:defRPr>
      </a:lvl4pPr>
      <a:lvl5pPr marL="1371600">
        <a:defRPr>
          <a:latin typeface="+mn-lt"/>
          <a:ea typeface="+mn-ea"/>
          <a:cs typeface="+mn-cs"/>
        </a:defRPr>
      </a:lvl5pPr>
      <a:lvl6pPr marL="1714500">
        <a:defRPr>
          <a:latin typeface="+mn-lt"/>
          <a:ea typeface="+mn-ea"/>
          <a:cs typeface="+mn-cs"/>
        </a:defRPr>
      </a:lvl6pPr>
      <a:lvl7pPr marL="2057400">
        <a:defRPr>
          <a:latin typeface="+mn-lt"/>
          <a:ea typeface="+mn-ea"/>
          <a:cs typeface="+mn-cs"/>
        </a:defRPr>
      </a:lvl7pPr>
      <a:lvl8pPr marL="2400300">
        <a:defRPr>
          <a:latin typeface="+mn-lt"/>
          <a:ea typeface="+mn-ea"/>
          <a:cs typeface="+mn-cs"/>
        </a:defRPr>
      </a:lvl8pPr>
      <a:lvl9pPr marL="2743200">
        <a:defRPr>
          <a:latin typeface="+mn-lt"/>
          <a:ea typeface="+mn-ea"/>
          <a:cs typeface="+mn-cs"/>
        </a:defRPr>
      </a:lvl9pPr>
    </p:bodyStyle>
    <p:otherStyle>
      <a:lvl1pPr marL="0">
        <a:defRPr>
          <a:latin typeface="+mn-lt"/>
          <a:ea typeface="+mn-ea"/>
          <a:cs typeface="+mn-cs"/>
        </a:defRPr>
      </a:lvl1pPr>
      <a:lvl2pPr marL="342900">
        <a:defRPr>
          <a:latin typeface="+mn-lt"/>
          <a:ea typeface="+mn-ea"/>
          <a:cs typeface="+mn-cs"/>
        </a:defRPr>
      </a:lvl2pPr>
      <a:lvl3pPr marL="685800">
        <a:defRPr>
          <a:latin typeface="+mn-lt"/>
          <a:ea typeface="+mn-ea"/>
          <a:cs typeface="+mn-cs"/>
        </a:defRPr>
      </a:lvl3pPr>
      <a:lvl4pPr marL="1028700">
        <a:defRPr>
          <a:latin typeface="+mn-lt"/>
          <a:ea typeface="+mn-ea"/>
          <a:cs typeface="+mn-cs"/>
        </a:defRPr>
      </a:lvl4pPr>
      <a:lvl5pPr marL="1371600">
        <a:defRPr>
          <a:latin typeface="+mn-lt"/>
          <a:ea typeface="+mn-ea"/>
          <a:cs typeface="+mn-cs"/>
        </a:defRPr>
      </a:lvl5pPr>
      <a:lvl6pPr marL="1714500">
        <a:defRPr>
          <a:latin typeface="+mn-lt"/>
          <a:ea typeface="+mn-ea"/>
          <a:cs typeface="+mn-cs"/>
        </a:defRPr>
      </a:lvl6pPr>
      <a:lvl7pPr marL="2057400">
        <a:defRPr>
          <a:latin typeface="+mn-lt"/>
          <a:ea typeface="+mn-ea"/>
          <a:cs typeface="+mn-cs"/>
        </a:defRPr>
      </a:lvl7pPr>
      <a:lvl8pPr marL="2400300">
        <a:defRPr>
          <a:latin typeface="+mn-lt"/>
          <a:ea typeface="+mn-ea"/>
          <a:cs typeface="+mn-cs"/>
        </a:defRPr>
      </a:lvl8pPr>
      <a:lvl9pPr marL="27432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66.xml"/><Relationship Id="rId5" Type="http://schemas.openxmlformats.org/officeDocument/2006/relationships/image" Target="../media/image12.png"/><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4.xml"/></Relationships>
</file>

<file path=ppt/slides/_rels/slide2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6.xml"/></Relationships>
</file>

<file path=ppt/slides/_rels/slide2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7.png"/><Relationship Id="rId1" Type="http://schemas.openxmlformats.org/officeDocument/2006/relationships/slideLayout" Target="../slideLayouts/slideLayout42.xml"/><Relationship Id="rId4" Type="http://schemas.openxmlformats.org/officeDocument/2006/relationships/chart" Target="../charts/char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60.xml"/><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8" Type="http://schemas.openxmlformats.org/officeDocument/2006/relationships/image" Target="../media/image21.emf"/><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4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chart" Target="../charts/char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1.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4.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41.xm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1.xml"/></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41.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emf"/><Relationship Id="rId1" Type="http://schemas.openxmlformats.org/officeDocument/2006/relationships/slideLayout" Target="../slideLayouts/slideLayout4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3"/>
          <p:cNvPicPr preferRelativeResize="0"/>
          <p:nvPr/>
        </p:nvPicPr>
        <p:blipFill rotWithShape="1">
          <a:blip r:embed="rId3">
            <a:alphaModFix/>
          </a:blip>
          <a:srcRect/>
          <a:stretch/>
        </p:blipFill>
        <p:spPr>
          <a:xfrm>
            <a:off x="1" y="0"/>
            <a:ext cx="9143999" cy="5143500"/>
          </a:xfrm>
          <a:prstGeom prst="rect">
            <a:avLst/>
          </a:prstGeom>
          <a:noFill/>
          <a:ln>
            <a:noFill/>
          </a:ln>
        </p:spPr>
      </p:pic>
      <p:pic>
        <p:nvPicPr>
          <p:cNvPr id="86" name="Google Shape;86;p13"/>
          <p:cNvPicPr preferRelativeResize="0"/>
          <p:nvPr/>
        </p:nvPicPr>
        <p:blipFill rotWithShape="1">
          <a:blip r:embed="rId4">
            <a:alphaModFix/>
          </a:blip>
          <a:srcRect/>
          <a:stretch/>
        </p:blipFill>
        <p:spPr>
          <a:xfrm>
            <a:off x="3206889" y="1"/>
            <a:ext cx="2730223" cy="139013"/>
          </a:xfrm>
          <a:prstGeom prst="rect">
            <a:avLst/>
          </a:prstGeom>
          <a:noFill/>
          <a:ln>
            <a:noFill/>
          </a:ln>
        </p:spPr>
      </p:pic>
      <p:sp>
        <p:nvSpPr>
          <p:cNvPr id="2" name="CuadroTexto 1"/>
          <p:cNvSpPr txBox="1"/>
          <p:nvPr/>
        </p:nvSpPr>
        <p:spPr>
          <a:xfrm>
            <a:off x="6857860" y="4549974"/>
            <a:ext cx="4371109" cy="300082"/>
          </a:xfrm>
          <a:prstGeom prst="rect">
            <a:avLst/>
          </a:prstGeom>
          <a:noFill/>
        </p:spPr>
        <p:txBody>
          <a:bodyPr wrap="square" rtlCol="0">
            <a:spAutoFit/>
          </a:bodyPr>
          <a:lstStyle/>
          <a:p>
            <a:r>
              <a:rPr lang="es-CL" sz="1350" dirty="0">
                <a:solidFill>
                  <a:prstClr val="white"/>
                </a:solidFill>
                <a:latin typeface="Yu Gothic UI" panose="020B0500000000000000" pitchFamily="34" charset="-128"/>
                <a:ea typeface="Yu Gothic UI" panose="020B0500000000000000" pitchFamily="34" charset="-128"/>
              </a:rPr>
              <a:t>Julio del 2025</a:t>
            </a:r>
          </a:p>
        </p:txBody>
      </p:sp>
      <p:sp>
        <p:nvSpPr>
          <p:cNvPr id="8" name="CuadroTexto 7"/>
          <p:cNvSpPr txBox="1"/>
          <p:nvPr/>
        </p:nvSpPr>
        <p:spPr>
          <a:xfrm>
            <a:off x="2386445" y="1828800"/>
            <a:ext cx="4371109" cy="415498"/>
          </a:xfrm>
          <a:prstGeom prst="rect">
            <a:avLst/>
          </a:prstGeom>
          <a:noFill/>
        </p:spPr>
        <p:txBody>
          <a:bodyPr wrap="square" rtlCol="0">
            <a:spAutoFit/>
          </a:bodyPr>
          <a:lstStyle/>
          <a:p>
            <a:pPr algn="ctr"/>
            <a:r>
              <a:rPr lang="es-MX" sz="2100" kern="0" dirty="0">
                <a:solidFill>
                  <a:prstClr val="white"/>
                </a:solidFill>
                <a:latin typeface="Yu Gothic UI" panose="020B0500000000000000" pitchFamily="34" charset="-128"/>
                <a:ea typeface="Yu Gothic UI" panose="020B0500000000000000" pitchFamily="34" charset="-128"/>
              </a:rPr>
              <a:t>MINISTERIO DE OBRAS PÚBLICAS </a:t>
            </a:r>
          </a:p>
        </p:txBody>
      </p:sp>
      <p:pic>
        <p:nvPicPr>
          <p:cNvPr id="9" name="object 5"/>
          <p:cNvPicPr/>
          <p:nvPr/>
        </p:nvPicPr>
        <p:blipFill>
          <a:blip r:embed="rId5" cstate="print"/>
          <a:stretch>
            <a:fillRect/>
          </a:stretch>
        </p:blipFill>
        <p:spPr>
          <a:xfrm>
            <a:off x="3771900" y="3250691"/>
            <a:ext cx="1499616" cy="1449324"/>
          </a:xfrm>
          <a:prstGeom prst="rect">
            <a:avLst/>
          </a:prstGeom>
        </p:spPr>
      </p:pic>
      <p:sp>
        <p:nvSpPr>
          <p:cNvPr id="3" name="AutoShape 2" descr="https://usc-powerpoint.officeapps.live.com/pods/GetClipboardImage.ashx?Id=21c12b1e-4f6c-45c4-b270-93eecb813de7&amp;DC=PUS9&amp;pkey=df8bc1d4-aa90-4753-918e-8709cb6bb513&amp;wdwaccluster=PUS9"/>
          <p:cNvSpPr>
            <a:spLocks noChangeAspect="1" noChangeArrowheads="1"/>
          </p:cNvSpPr>
          <p:nvPr/>
        </p:nvSpPr>
        <p:spPr bwMode="auto">
          <a:xfrm>
            <a:off x="159544" y="-108347"/>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s-CL" sz="1350">
              <a:solidFill>
                <a:prstClr val="black"/>
              </a:solidFill>
            </a:endParaRPr>
          </a:p>
        </p:txBody>
      </p:sp>
    </p:spTree>
    <p:extLst>
      <p:ext uri="{BB962C8B-B14F-4D97-AF65-F5344CB8AC3E}">
        <p14:creationId xmlns:p14="http://schemas.microsoft.com/office/powerpoint/2010/main" val="11757378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11700" y="197890"/>
            <a:ext cx="8520600" cy="572700"/>
          </a:xfrm>
        </p:spPr>
        <p:txBody>
          <a:bodyPr>
            <a:normAutofit/>
          </a:bodyPr>
          <a:lstStyle/>
          <a:p>
            <a:r>
              <a:rPr lang="es-MX" sz="2000" dirty="0">
                <a:solidFill>
                  <a:prstClr val="black"/>
                </a:solidFill>
              </a:rPr>
              <a:t>Subdirección de Servicios Sanitarios</a:t>
            </a:r>
            <a:endParaRPr lang="es-CL" dirty="0"/>
          </a:p>
        </p:txBody>
      </p:sp>
      <p:sp>
        <p:nvSpPr>
          <p:cNvPr id="3" name="Marcador de texto 2"/>
          <p:cNvSpPr>
            <a:spLocks noGrp="1"/>
          </p:cNvSpPr>
          <p:nvPr>
            <p:ph type="body" idx="1"/>
          </p:nvPr>
        </p:nvSpPr>
        <p:spPr/>
        <p:txBody>
          <a:bodyPr/>
          <a:lstStyle/>
          <a:p>
            <a:endParaRPr lang="es-CL" dirty="0"/>
          </a:p>
        </p:txBody>
      </p:sp>
      <p:graphicFrame>
        <p:nvGraphicFramePr>
          <p:cNvPr id="4" name="Tabla 3"/>
          <p:cNvGraphicFramePr>
            <a:graphicFrameLocks noGrp="1"/>
          </p:cNvGraphicFramePr>
          <p:nvPr>
            <p:extLst>
              <p:ext uri="{D42A27DB-BD31-4B8C-83A1-F6EECF244321}">
                <p14:modId xmlns:p14="http://schemas.microsoft.com/office/powerpoint/2010/main" val="3269986873"/>
              </p:ext>
            </p:extLst>
          </p:nvPr>
        </p:nvGraphicFramePr>
        <p:xfrm>
          <a:off x="398197" y="577524"/>
          <a:ext cx="8520601" cy="4418020"/>
        </p:xfrm>
        <a:graphic>
          <a:graphicData uri="http://schemas.openxmlformats.org/drawingml/2006/table">
            <a:tbl>
              <a:tblPr firstRow="1" firstCol="1" bandRow="1"/>
              <a:tblGrid>
                <a:gridCol w="1101742"/>
                <a:gridCol w="3787721"/>
                <a:gridCol w="1332716"/>
                <a:gridCol w="1259739"/>
                <a:gridCol w="1038683"/>
              </a:tblGrid>
              <a:tr h="203108">
                <a:tc>
                  <a:txBody>
                    <a:bodyPr/>
                    <a:lstStyle/>
                    <a:p>
                      <a:pPr>
                        <a:lnSpc>
                          <a:spcPct val="107000"/>
                        </a:lnSpc>
                        <a:spcAft>
                          <a:spcPts val="0"/>
                        </a:spcAft>
                      </a:pPr>
                      <a:r>
                        <a:rPr lang="es-ES" sz="900" dirty="0">
                          <a:effectLst/>
                          <a:latin typeface="Calibri" panose="020F0502020204030204" pitchFamily="34" charset="0"/>
                          <a:ea typeface="Calibri" panose="020F0502020204030204" pitchFamily="34" charset="0"/>
                          <a:cs typeface="Times New Roman" panose="02020603050405020304" pitchFamily="18" charset="0"/>
                        </a:rPr>
                        <a:t>COD BIP</a:t>
                      </a:r>
                      <a:endParaRPr lang="es-CL"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8824" marR="38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nSpc>
                          <a:spcPct val="107000"/>
                        </a:lnSpc>
                        <a:spcAft>
                          <a:spcPts val="0"/>
                        </a:spcAft>
                      </a:pPr>
                      <a:r>
                        <a:rPr lang="es-ES" sz="900" dirty="0">
                          <a:effectLst/>
                          <a:latin typeface="Calibri" panose="020F0502020204030204" pitchFamily="34" charset="0"/>
                          <a:ea typeface="Calibri" panose="020F0502020204030204" pitchFamily="34" charset="0"/>
                          <a:cs typeface="Times New Roman" panose="02020603050405020304" pitchFamily="18" charset="0"/>
                        </a:rPr>
                        <a:t>NOMBRE PROYECTO</a:t>
                      </a:r>
                      <a:endParaRPr lang="es-CL"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8824" marR="38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nSpc>
                          <a:spcPct val="107000"/>
                        </a:lnSpc>
                        <a:spcAft>
                          <a:spcPts val="0"/>
                        </a:spcAft>
                      </a:pPr>
                      <a:r>
                        <a:rPr lang="es-ES" sz="900" dirty="0">
                          <a:effectLst/>
                          <a:latin typeface="Calibri" panose="020F0502020204030204" pitchFamily="34" charset="0"/>
                          <a:ea typeface="Calibri" panose="020F0502020204030204" pitchFamily="34" charset="0"/>
                          <a:cs typeface="Times New Roman" panose="02020603050405020304" pitchFamily="18" charset="0"/>
                        </a:rPr>
                        <a:t>Ejecución Actual</a:t>
                      </a:r>
                      <a:endParaRPr lang="es-CL"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8824" marR="38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Programación 2025</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38824" marR="38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Arrastre 2026</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38824" marR="38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r>
              <a:tr h="203108">
                <a:tc>
                  <a:txBody>
                    <a:bodyPr/>
                    <a:lstStyle/>
                    <a:p>
                      <a:pPr>
                        <a:lnSpc>
                          <a:spcPct val="107000"/>
                        </a:lnSpc>
                        <a:spcAft>
                          <a:spcPts val="0"/>
                        </a:spcAft>
                      </a:pPr>
                      <a:r>
                        <a:rPr lang="es-ES" sz="900" dirty="0">
                          <a:effectLst/>
                          <a:latin typeface="Calibri" panose="020F0502020204030204" pitchFamily="34" charset="0"/>
                          <a:ea typeface="Calibri" panose="020F0502020204030204" pitchFamily="34" charset="0"/>
                          <a:cs typeface="Times New Roman" panose="02020603050405020304" pitchFamily="18" charset="0"/>
                        </a:rPr>
                        <a:t>40061373-0</a:t>
                      </a:r>
                      <a:endParaRPr lang="es-CL"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8824" marR="38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dirty="0">
                          <a:effectLst/>
                          <a:latin typeface="Calibri" panose="020F0502020204030204" pitchFamily="34" charset="0"/>
                          <a:ea typeface="Calibri" panose="020F0502020204030204" pitchFamily="34" charset="0"/>
                          <a:cs typeface="Times New Roman" panose="02020603050405020304" pitchFamily="18" charset="0"/>
                        </a:rPr>
                        <a:t>CONSERVACIÓN SSR RUCAPEQUEN, COMUNA DE CHILLÁN VIEJO (RES DOH N°1012/2023)</a:t>
                      </a:r>
                      <a:endParaRPr lang="es-CL"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8824" marR="38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$0</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38824" marR="38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$219.059</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38824" marR="38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dirty="0">
                          <a:effectLst/>
                          <a:latin typeface="Calibri" panose="020F0502020204030204" pitchFamily="34" charset="0"/>
                          <a:ea typeface="Calibri" panose="020F0502020204030204" pitchFamily="34" charset="0"/>
                          <a:cs typeface="Times New Roman" panose="02020603050405020304" pitchFamily="18" charset="0"/>
                        </a:rPr>
                        <a:t>$0</a:t>
                      </a:r>
                      <a:endParaRPr lang="es-CL"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8824" marR="38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7845">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40037864-0</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38824" marR="38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dirty="0">
                          <a:effectLst/>
                          <a:latin typeface="Calibri" panose="020F0502020204030204" pitchFamily="34" charset="0"/>
                          <a:ea typeface="Calibri" panose="020F0502020204030204" pitchFamily="34" charset="0"/>
                          <a:cs typeface="Times New Roman" panose="02020603050405020304" pitchFamily="18" charset="0"/>
                        </a:rPr>
                        <a:t>CONSERVACION SEQUIA 2022-2023 REGION ÑUBLE</a:t>
                      </a:r>
                      <a:endParaRPr lang="es-CL"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8824" marR="38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$80.339</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38824" marR="38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$214.005</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38824" marR="38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$0</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38824" marR="38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3108">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40061383-0</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38824" marR="38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pt-PT" sz="900" dirty="0">
                          <a:effectLst/>
                          <a:latin typeface="Calibri" panose="020F0502020204030204" pitchFamily="34" charset="0"/>
                          <a:ea typeface="Calibri" panose="020F0502020204030204" pitchFamily="34" charset="0"/>
                          <a:cs typeface="Times New Roman" panose="02020603050405020304" pitchFamily="18" charset="0"/>
                        </a:rPr>
                        <a:t>CONSERVACIÓN SSR PTAS RANGUELMO, COMUNA DE COELEMU (RES DOH N°1012/2023)</a:t>
                      </a:r>
                      <a:endParaRPr lang="es-CL"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8824" marR="38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$136.874</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38824" marR="38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$191.606</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38824" marR="38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$0</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38824" marR="38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3108">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40063596-0</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38824" marR="38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dirty="0">
                          <a:effectLst/>
                          <a:latin typeface="Calibri" panose="020F0502020204030204" pitchFamily="34" charset="0"/>
                          <a:ea typeface="Calibri" panose="020F0502020204030204" pitchFamily="34" charset="0"/>
                          <a:cs typeface="Times New Roman" panose="02020603050405020304" pitchFamily="18" charset="0"/>
                        </a:rPr>
                        <a:t>CONSERVACION SSR COCHARCAS NUEVA ESPERANZA, COMUNA DE SAN CARLOS, REGIÓN DE ÑUBLE</a:t>
                      </a:r>
                      <a:endParaRPr lang="es-CL"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8824" marR="38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dirty="0">
                          <a:effectLst/>
                          <a:latin typeface="Calibri" panose="020F0502020204030204" pitchFamily="34" charset="0"/>
                          <a:ea typeface="Calibri" panose="020F0502020204030204" pitchFamily="34" charset="0"/>
                          <a:cs typeface="Times New Roman" panose="02020603050405020304" pitchFamily="18" charset="0"/>
                        </a:rPr>
                        <a:t>$0</a:t>
                      </a:r>
                      <a:endParaRPr lang="es-CL"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8824" marR="38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$178.990</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38824" marR="38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$0</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38824" marR="38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3108">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40061385-0</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38824" marR="38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dirty="0">
                          <a:effectLst/>
                          <a:latin typeface="Calibri" panose="020F0502020204030204" pitchFamily="34" charset="0"/>
                          <a:ea typeface="Calibri" panose="020F0502020204030204" pitchFamily="34" charset="0"/>
                          <a:cs typeface="Times New Roman" panose="02020603050405020304" pitchFamily="18" charset="0"/>
                        </a:rPr>
                        <a:t>CONSERVACIÓN SSR SAN MIGUEL DE ITATA, COMUNA DE YUNGAY (RES DOH N°1012/2023)</a:t>
                      </a:r>
                      <a:endParaRPr lang="es-CL"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8824" marR="38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dirty="0">
                          <a:effectLst/>
                          <a:latin typeface="Calibri" panose="020F0502020204030204" pitchFamily="34" charset="0"/>
                          <a:ea typeface="Calibri" panose="020F0502020204030204" pitchFamily="34" charset="0"/>
                          <a:cs typeface="Times New Roman" panose="02020603050405020304" pitchFamily="18" charset="0"/>
                        </a:rPr>
                        <a:t>$0</a:t>
                      </a:r>
                      <a:endParaRPr lang="es-CL"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8824" marR="38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dirty="0">
                          <a:effectLst/>
                          <a:latin typeface="Calibri" panose="020F0502020204030204" pitchFamily="34" charset="0"/>
                          <a:ea typeface="Calibri" panose="020F0502020204030204" pitchFamily="34" charset="0"/>
                          <a:cs typeface="Times New Roman" panose="02020603050405020304" pitchFamily="18" charset="0"/>
                        </a:rPr>
                        <a:t>$173.753</a:t>
                      </a:r>
                      <a:endParaRPr lang="es-CL"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8824" marR="38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$0</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38824" marR="38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3108">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40036988-0</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38824" marR="38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dirty="0">
                          <a:effectLst/>
                          <a:latin typeface="Calibri" panose="020F0502020204030204" pitchFamily="34" charset="0"/>
                          <a:ea typeface="Calibri" panose="020F0502020204030204" pitchFamily="34" charset="0"/>
                          <a:cs typeface="Times New Roman" panose="02020603050405020304" pitchFamily="18" charset="0"/>
                        </a:rPr>
                        <a:t>CONSTRUCCION SERVICIO SANITARIO RURAL EL NARANJO, COMUNA DE BULNES</a:t>
                      </a:r>
                      <a:endParaRPr lang="es-CL"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8824" marR="38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$165.869</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38824" marR="38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dirty="0">
                          <a:effectLst/>
                          <a:latin typeface="Calibri" panose="020F0502020204030204" pitchFamily="34" charset="0"/>
                          <a:ea typeface="Calibri" panose="020F0502020204030204" pitchFamily="34" charset="0"/>
                          <a:cs typeface="Times New Roman" panose="02020603050405020304" pitchFamily="18" charset="0"/>
                        </a:rPr>
                        <a:t>$172.245</a:t>
                      </a:r>
                      <a:endParaRPr lang="es-CL"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8824" marR="38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$0</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38824" marR="38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3108">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40061375-0</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38824" marR="38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dirty="0">
                          <a:effectLst/>
                          <a:latin typeface="Calibri" panose="020F0502020204030204" pitchFamily="34" charset="0"/>
                          <a:ea typeface="Calibri" panose="020F0502020204030204" pitchFamily="34" charset="0"/>
                          <a:cs typeface="Times New Roman" panose="02020603050405020304" pitchFamily="18" charset="0"/>
                        </a:rPr>
                        <a:t>CONSERVACIÓN ESTANQUE SSR SAN MARTÍN LOS COLIHUES, COM. CHILLÁN VIEJO (RES DOH N°1012/2023)</a:t>
                      </a:r>
                      <a:endParaRPr lang="es-CL"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8824" marR="38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$125.002</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38824" marR="38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dirty="0">
                          <a:effectLst/>
                          <a:latin typeface="Calibri" panose="020F0502020204030204" pitchFamily="34" charset="0"/>
                          <a:ea typeface="Calibri" panose="020F0502020204030204" pitchFamily="34" charset="0"/>
                          <a:cs typeface="Times New Roman" panose="02020603050405020304" pitchFamily="18" charset="0"/>
                        </a:rPr>
                        <a:t>$167.130</a:t>
                      </a:r>
                      <a:endParaRPr lang="es-CL"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8824" marR="38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dirty="0">
                          <a:effectLst/>
                          <a:latin typeface="Calibri" panose="020F0502020204030204" pitchFamily="34" charset="0"/>
                          <a:ea typeface="Calibri" panose="020F0502020204030204" pitchFamily="34" charset="0"/>
                          <a:cs typeface="Times New Roman" panose="02020603050405020304" pitchFamily="18" charset="0"/>
                        </a:rPr>
                        <a:t>$0</a:t>
                      </a:r>
                      <a:endParaRPr lang="es-CL"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8824" marR="38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3108">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40063618-0</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38824" marR="38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dirty="0">
                          <a:effectLst/>
                          <a:latin typeface="Calibri" panose="020F0502020204030204" pitchFamily="34" charset="0"/>
                          <a:ea typeface="Calibri" panose="020F0502020204030204" pitchFamily="34" charset="0"/>
                          <a:cs typeface="Times New Roman" panose="02020603050405020304" pitchFamily="18" charset="0"/>
                        </a:rPr>
                        <a:t>CONSERVACION SSR COIPIN, COMUNA DE SAN NICOLAS, REGIÓN DE ÑUBLE</a:t>
                      </a:r>
                      <a:endParaRPr lang="es-CL"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8824" marR="38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$0</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38824" marR="38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dirty="0">
                          <a:effectLst/>
                          <a:latin typeface="Calibri" panose="020F0502020204030204" pitchFamily="34" charset="0"/>
                          <a:ea typeface="Calibri" panose="020F0502020204030204" pitchFamily="34" charset="0"/>
                          <a:cs typeface="Times New Roman" panose="02020603050405020304" pitchFamily="18" charset="0"/>
                        </a:rPr>
                        <a:t>$163.728</a:t>
                      </a:r>
                      <a:endParaRPr lang="es-CL"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8824" marR="38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dirty="0">
                          <a:effectLst/>
                          <a:latin typeface="Calibri" panose="020F0502020204030204" pitchFamily="34" charset="0"/>
                          <a:ea typeface="Calibri" panose="020F0502020204030204" pitchFamily="34" charset="0"/>
                          <a:cs typeface="Times New Roman" panose="02020603050405020304" pitchFamily="18" charset="0"/>
                        </a:rPr>
                        <a:t>$0</a:t>
                      </a:r>
                      <a:endParaRPr lang="es-CL"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8824" marR="38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3108">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40049391-0</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38824" marR="38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dirty="0">
                          <a:effectLst/>
                          <a:latin typeface="Calibri" panose="020F0502020204030204" pitchFamily="34" charset="0"/>
                          <a:ea typeface="Calibri" panose="020F0502020204030204" pitchFamily="34" charset="0"/>
                          <a:cs typeface="Times New Roman" panose="02020603050405020304" pitchFamily="18" charset="0"/>
                        </a:rPr>
                        <a:t>MEJORAMIENTO SERVICIO SANITARIO RURAL SAN PEDRO, COMUNA DE SAN IGNACIO</a:t>
                      </a:r>
                      <a:endParaRPr lang="es-CL"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8824" marR="38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dirty="0">
                          <a:effectLst/>
                          <a:latin typeface="Calibri" panose="020F0502020204030204" pitchFamily="34" charset="0"/>
                          <a:ea typeface="Calibri" panose="020F0502020204030204" pitchFamily="34" charset="0"/>
                          <a:cs typeface="Times New Roman" panose="02020603050405020304" pitchFamily="18" charset="0"/>
                        </a:rPr>
                        <a:t>$0</a:t>
                      </a:r>
                      <a:endParaRPr lang="es-CL"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8824" marR="38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dirty="0">
                          <a:effectLst/>
                          <a:latin typeface="Calibri" panose="020F0502020204030204" pitchFamily="34" charset="0"/>
                          <a:ea typeface="Calibri" panose="020F0502020204030204" pitchFamily="34" charset="0"/>
                          <a:cs typeface="Times New Roman" panose="02020603050405020304" pitchFamily="18" charset="0"/>
                        </a:rPr>
                        <a:t>$151.000</a:t>
                      </a:r>
                      <a:endParaRPr lang="es-CL"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8824" marR="38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dirty="0">
                          <a:effectLst/>
                          <a:latin typeface="Calibri" panose="020F0502020204030204" pitchFamily="34" charset="0"/>
                          <a:ea typeface="Calibri" panose="020F0502020204030204" pitchFamily="34" charset="0"/>
                          <a:cs typeface="Times New Roman" panose="02020603050405020304" pitchFamily="18" charset="0"/>
                        </a:rPr>
                        <a:t>$1.762.772</a:t>
                      </a:r>
                      <a:endParaRPr lang="es-CL"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8824" marR="38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7845">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40049899-0</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38824" marR="38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dirty="0">
                          <a:effectLst/>
                          <a:latin typeface="Calibri" panose="020F0502020204030204" pitchFamily="34" charset="0"/>
                          <a:ea typeface="Calibri" panose="020F0502020204030204" pitchFamily="34" charset="0"/>
                          <a:cs typeface="Times New Roman" panose="02020603050405020304" pitchFamily="18" charset="0"/>
                        </a:rPr>
                        <a:t>MEJORAMIENTO SSR CHACAY, COMUNA DE ÑIQUEN</a:t>
                      </a:r>
                      <a:endParaRPr lang="es-CL"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8824" marR="38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dirty="0">
                          <a:effectLst/>
                          <a:latin typeface="Calibri" panose="020F0502020204030204" pitchFamily="34" charset="0"/>
                          <a:ea typeface="Calibri" panose="020F0502020204030204" pitchFamily="34" charset="0"/>
                          <a:cs typeface="Times New Roman" panose="02020603050405020304" pitchFamily="18" charset="0"/>
                        </a:rPr>
                        <a:t>$0</a:t>
                      </a:r>
                      <a:endParaRPr lang="es-CL"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8824" marR="38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$151.000</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38824" marR="38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dirty="0">
                          <a:effectLst/>
                          <a:latin typeface="Calibri" panose="020F0502020204030204" pitchFamily="34" charset="0"/>
                          <a:ea typeface="Calibri" panose="020F0502020204030204" pitchFamily="34" charset="0"/>
                          <a:cs typeface="Times New Roman" panose="02020603050405020304" pitchFamily="18" charset="0"/>
                        </a:rPr>
                        <a:t>$3.054.937</a:t>
                      </a:r>
                      <a:endParaRPr lang="es-CL"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8824" marR="38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3108">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40061378-0</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38824" marR="38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dirty="0">
                          <a:effectLst/>
                          <a:latin typeface="Calibri" panose="020F0502020204030204" pitchFamily="34" charset="0"/>
                          <a:ea typeface="Calibri" panose="020F0502020204030204" pitchFamily="34" charset="0"/>
                          <a:cs typeface="Times New Roman" panose="02020603050405020304" pitchFamily="18" charset="0"/>
                        </a:rPr>
                        <a:t>CONSERVACIÓN SSR SANTA CRUZ DE CUCA, COMUNA DE CHILLÁN (RES DOH N°1012/2023)</a:t>
                      </a:r>
                      <a:endParaRPr lang="es-CL"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8824" marR="38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dirty="0">
                          <a:effectLst/>
                          <a:latin typeface="Calibri" panose="020F0502020204030204" pitchFamily="34" charset="0"/>
                          <a:ea typeface="Calibri" panose="020F0502020204030204" pitchFamily="34" charset="0"/>
                          <a:cs typeface="Times New Roman" panose="02020603050405020304" pitchFamily="18" charset="0"/>
                        </a:rPr>
                        <a:t>$116.104</a:t>
                      </a:r>
                      <a:endParaRPr lang="es-CL"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8824" marR="38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$149.428</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38824" marR="38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dirty="0">
                          <a:effectLst/>
                          <a:latin typeface="Calibri" panose="020F0502020204030204" pitchFamily="34" charset="0"/>
                          <a:ea typeface="Calibri" panose="020F0502020204030204" pitchFamily="34" charset="0"/>
                          <a:cs typeface="Times New Roman" panose="02020603050405020304" pitchFamily="18" charset="0"/>
                        </a:rPr>
                        <a:t>$0</a:t>
                      </a:r>
                      <a:endParaRPr lang="es-CL"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8824" marR="38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3108">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40061381-0</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38824" marR="38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CONSERVACIÓN SSR PTAS CAMPANARIO, COMUNA DE YUNGAY (RES DOH N°1012/2023)</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38824" marR="38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dirty="0">
                          <a:effectLst/>
                          <a:latin typeface="Calibri" panose="020F0502020204030204" pitchFamily="34" charset="0"/>
                          <a:ea typeface="Calibri" panose="020F0502020204030204" pitchFamily="34" charset="0"/>
                          <a:cs typeface="Times New Roman" panose="02020603050405020304" pitchFamily="18" charset="0"/>
                        </a:rPr>
                        <a:t>$141.619</a:t>
                      </a:r>
                      <a:endParaRPr lang="es-CL"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8824" marR="38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$146.766</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38824" marR="38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dirty="0">
                          <a:effectLst/>
                          <a:latin typeface="Calibri" panose="020F0502020204030204" pitchFamily="34" charset="0"/>
                          <a:ea typeface="Calibri" panose="020F0502020204030204" pitchFamily="34" charset="0"/>
                          <a:cs typeface="Times New Roman" panose="02020603050405020304" pitchFamily="18" charset="0"/>
                        </a:rPr>
                        <a:t>$0</a:t>
                      </a:r>
                      <a:endParaRPr lang="es-CL"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8824" marR="38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3108">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40061377-0</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38824" marR="38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dirty="0">
                          <a:effectLst/>
                          <a:latin typeface="Calibri" panose="020F0502020204030204" pitchFamily="34" charset="0"/>
                          <a:ea typeface="Calibri" panose="020F0502020204030204" pitchFamily="34" charset="0"/>
                          <a:cs typeface="Times New Roman" panose="02020603050405020304" pitchFamily="18" charset="0"/>
                        </a:rPr>
                        <a:t>CONSERVACIÓN SSR LOS PUQUIOS, COMUNA DE SAN FABIÁN (RES DOH N°1012/2023)</a:t>
                      </a:r>
                      <a:endParaRPr lang="es-CL"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8824" marR="38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dirty="0">
                          <a:effectLst/>
                          <a:latin typeface="Calibri" panose="020F0502020204030204" pitchFamily="34" charset="0"/>
                          <a:ea typeface="Calibri" panose="020F0502020204030204" pitchFamily="34" charset="0"/>
                          <a:cs typeface="Times New Roman" panose="02020603050405020304" pitchFamily="18" charset="0"/>
                        </a:rPr>
                        <a:t>$0</a:t>
                      </a:r>
                      <a:endParaRPr lang="es-CL"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8824" marR="38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$130.602</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38824" marR="38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dirty="0">
                          <a:effectLst/>
                          <a:latin typeface="Calibri" panose="020F0502020204030204" pitchFamily="34" charset="0"/>
                          <a:ea typeface="Calibri" panose="020F0502020204030204" pitchFamily="34" charset="0"/>
                          <a:cs typeface="Times New Roman" panose="02020603050405020304" pitchFamily="18" charset="0"/>
                        </a:rPr>
                        <a:t>$0</a:t>
                      </a:r>
                      <a:endParaRPr lang="es-CL"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8824" marR="38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3108">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40061374-0</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38824" marR="38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CONSERVACIÓN SSR EL TOLLO, COMUNA DE COBQUECURA (RES DOH N°1012/2023)</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38824" marR="38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dirty="0">
                          <a:effectLst/>
                          <a:latin typeface="Calibri" panose="020F0502020204030204" pitchFamily="34" charset="0"/>
                          <a:ea typeface="Calibri" panose="020F0502020204030204" pitchFamily="34" charset="0"/>
                          <a:cs typeface="Times New Roman" panose="02020603050405020304" pitchFamily="18" charset="0"/>
                        </a:rPr>
                        <a:t>$25.914</a:t>
                      </a:r>
                      <a:endParaRPr lang="es-CL"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8824" marR="38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dirty="0">
                          <a:effectLst/>
                          <a:latin typeface="Calibri" panose="020F0502020204030204" pitchFamily="34" charset="0"/>
                          <a:ea typeface="Calibri" panose="020F0502020204030204" pitchFamily="34" charset="0"/>
                          <a:cs typeface="Times New Roman" panose="02020603050405020304" pitchFamily="18" charset="0"/>
                        </a:rPr>
                        <a:t>$76.534</a:t>
                      </a:r>
                      <a:endParaRPr lang="es-CL"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8824" marR="38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dirty="0">
                          <a:effectLst/>
                          <a:latin typeface="Calibri" panose="020F0502020204030204" pitchFamily="34" charset="0"/>
                          <a:ea typeface="Calibri" panose="020F0502020204030204" pitchFamily="34" charset="0"/>
                          <a:cs typeface="Times New Roman" panose="02020603050405020304" pitchFamily="18" charset="0"/>
                        </a:rPr>
                        <a:t>$0</a:t>
                      </a:r>
                      <a:endParaRPr lang="es-CL"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8824" marR="38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3108">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40071893-0</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38824" marR="38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CONSERVACION SSR CHUDAL, PORTEZUELO Y SSR DADINDO Y SSR EL OLIVO DE LAJUELAS SAN NICOLAS</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38824" marR="38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dirty="0">
                          <a:effectLst/>
                          <a:latin typeface="Calibri" panose="020F0502020204030204" pitchFamily="34" charset="0"/>
                          <a:ea typeface="Calibri" panose="020F0502020204030204" pitchFamily="34" charset="0"/>
                          <a:cs typeface="Times New Roman" panose="02020603050405020304" pitchFamily="18" charset="0"/>
                        </a:rPr>
                        <a:t>$0</a:t>
                      </a:r>
                      <a:endParaRPr lang="es-CL"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8824" marR="38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dirty="0">
                          <a:effectLst/>
                          <a:latin typeface="Calibri" panose="020F0502020204030204" pitchFamily="34" charset="0"/>
                          <a:ea typeface="Calibri" panose="020F0502020204030204" pitchFamily="34" charset="0"/>
                          <a:cs typeface="Times New Roman" panose="02020603050405020304" pitchFamily="18" charset="0"/>
                        </a:rPr>
                        <a:t>$61.000</a:t>
                      </a:r>
                      <a:endParaRPr lang="es-CL"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8824" marR="38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dirty="0">
                          <a:effectLst/>
                          <a:latin typeface="Calibri" panose="020F0502020204030204" pitchFamily="34" charset="0"/>
                          <a:ea typeface="Calibri" panose="020F0502020204030204" pitchFamily="34" charset="0"/>
                          <a:cs typeface="Times New Roman" panose="02020603050405020304" pitchFamily="18" charset="0"/>
                        </a:rPr>
                        <a:t>$0</a:t>
                      </a:r>
                      <a:endParaRPr lang="es-CL"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8824" marR="38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3108">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40071894-0</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38824" marR="38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dirty="0">
                          <a:effectLst/>
                          <a:latin typeface="Calibri" panose="020F0502020204030204" pitchFamily="34" charset="0"/>
                          <a:ea typeface="Calibri" panose="020F0502020204030204" pitchFamily="34" charset="0"/>
                          <a:cs typeface="Times New Roman" panose="02020603050405020304" pitchFamily="18" charset="0"/>
                        </a:rPr>
                        <a:t>CONSERVACION CONSERVACIÓN ESTANQUE SSR EL ROBLE YUNGAY Y SSR SAN MIGUEL ALTO PEMUCO</a:t>
                      </a:r>
                      <a:endParaRPr lang="es-CL"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8824" marR="38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dirty="0">
                          <a:effectLst/>
                          <a:latin typeface="Calibri" panose="020F0502020204030204" pitchFamily="34" charset="0"/>
                          <a:ea typeface="Calibri" panose="020F0502020204030204" pitchFamily="34" charset="0"/>
                          <a:cs typeface="Times New Roman" panose="02020603050405020304" pitchFamily="18" charset="0"/>
                        </a:rPr>
                        <a:t>$0</a:t>
                      </a:r>
                      <a:endParaRPr lang="es-CL"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8824" marR="38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dirty="0">
                          <a:effectLst/>
                          <a:latin typeface="Calibri" panose="020F0502020204030204" pitchFamily="34" charset="0"/>
                          <a:ea typeface="Calibri" panose="020F0502020204030204" pitchFamily="34" charset="0"/>
                          <a:cs typeface="Times New Roman" panose="02020603050405020304" pitchFamily="18" charset="0"/>
                        </a:rPr>
                        <a:t>$61.000</a:t>
                      </a:r>
                      <a:endParaRPr lang="es-CL"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8824" marR="38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dirty="0">
                          <a:effectLst/>
                          <a:latin typeface="Calibri" panose="020F0502020204030204" pitchFamily="34" charset="0"/>
                          <a:ea typeface="Calibri" panose="020F0502020204030204" pitchFamily="34" charset="0"/>
                          <a:cs typeface="Times New Roman" panose="02020603050405020304" pitchFamily="18" charset="0"/>
                        </a:rPr>
                        <a:t>$0</a:t>
                      </a:r>
                      <a:endParaRPr lang="es-CL"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8824" marR="38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6947047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11731" y="241825"/>
            <a:ext cx="8520600" cy="572700"/>
          </a:xfrm>
        </p:spPr>
        <p:txBody>
          <a:bodyPr>
            <a:normAutofit/>
          </a:bodyPr>
          <a:lstStyle/>
          <a:p>
            <a:r>
              <a:rPr lang="es-MX" sz="2000" dirty="0">
                <a:solidFill>
                  <a:prstClr val="black"/>
                </a:solidFill>
              </a:rPr>
              <a:t>Subdirección de Servicios Sanitarios</a:t>
            </a:r>
            <a:endParaRPr lang="es-CL" dirty="0"/>
          </a:p>
        </p:txBody>
      </p:sp>
      <p:graphicFrame>
        <p:nvGraphicFramePr>
          <p:cNvPr id="6" name="Tabla 5"/>
          <p:cNvGraphicFramePr>
            <a:graphicFrameLocks noGrp="1"/>
          </p:cNvGraphicFramePr>
          <p:nvPr>
            <p:extLst>
              <p:ext uri="{D42A27DB-BD31-4B8C-83A1-F6EECF244321}">
                <p14:modId xmlns:p14="http://schemas.microsoft.com/office/powerpoint/2010/main" val="185520139"/>
              </p:ext>
            </p:extLst>
          </p:nvPr>
        </p:nvGraphicFramePr>
        <p:xfrm>
          <a:off x="419132" y="674825"/>
          <a:ext cx="8413199" cy="4241445"/>
        </p:xfrm>
        <a:graphic>
          <a:graphicData uri="http://schemas.openxmlformats.org/drawingml/2006/table">
            <a:tbl>
              <a:tblPr firstRow="1" firstCol="1" bandRow="1"/>
              <a:tblGrid>
                <a:gridCol w="1087854"/>
                <a:gridCol w="3739976"/>
                <a:gridCol w="1315917"/>
                <a:gridCol w="1243861"/>
                <a:gridCol w="1025591"/>
              </a:tblGrid>
              <a:tr h="223165">
                <a:tc>
                  <a:txBody>
                    <a:bodyPr/>
                    <a:lstStyle/>
                    <a:p>
                      <a:pPr>
                        <a:lnSpc>
                          <a:spcPct val="107000"/>
                        </a:lnSpc>
                        <a:spcAft>
                          <a:spcPts val="0"/>
                        </a:spcAft>
                      </a:pPr>
                      <a:r>
                        <a:rPr lang="es-ES" sz="900" dirty="0">
                          <a:effectLst/>
                          <a:latin typeface="Calibri" panose="020F0502020204030204" pitchFamily="34" charset="0"/>
                          <a:ea typeface="Calibri" panose="020F0502020204030204" pitchFamily="34" charset="0"/>
                          <a:cs typeface="Times New Roman" panose="02020603050405020304" pitchFamily="18" charset="0"/>
                        </a:rPr>
                        <a:t>COD BIP</a:t>
                      </a:r>
                      <a:endParaRPr lang="es-CL"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1573" marR="41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nSpc>
                          <a:spcPct val="107000"/>
                        </a:lnSpc>
                        <a:spcAft>
                          <a:spcPts val="0"/>
                        </a:spcAft>
                      </a:pPr>
                      <a:r>
                        <a:rPr lang="es-ES" sz="900" dirty="0">
                          <a:effectLst/>
                          <a:latin typeface="Calibri" panose="020F0502020204030204" pitchFamily="34" charset="0"/>
                          <a:ea typeface="Calibri" panose="020F0502020204030204" pitchFamily="34" charset="0"/>
                          <a:cs typeface="Times New Roman" panose="02020603050405020304" pitchFamily="18" charset="0"/>
                        </a:rPr>
                        <a:t>NOMBRE PROYECTO</a:t>
                      </a:r>
                      <a:endParaRPr lang="es-CL"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1573" marR="41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Ejecución Actual</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41573" marR="41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Programación 2025</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41573" marR="41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Arrastre 2026</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41573" marR="41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r>
              <a:tr h="234308">
                <a:tc>
                  <a:txBody>
                    <a:bodyPr/>
                    <a:lstStyle/>
                    <a:p>
                      <a:pPr>
                        <a:lnSpc>
                          <a:spcPct val="107000"/>
                        </a:lnSpc>
                        <a:spcAft>
                          <a:spcPts val="0"/>
                        </a:spcAft>
                      </a:pPr>
                      <a:r>
                        <a:rPr lang="es-ES" sz="900" dirty="0">
                          <a:effectLst/>
                          <a:latin typeface="Calibri" panose="020F0502020204030204" pitchFamily="34" charset="0"/>
                          <a:ea typeface="Calibri" panose="020F0502020204030204" pitchFamily="34" charset="0"/>
                          <a:cs typeface="Times New Roman" panose="02020603050405020304" pitchFamily="18" charset="0"/>
                        </a:rPr>
                        <a:t>40044476-0</a:t>
                      </a:r>
                      <a:endParaRPr lang="es-CL"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1573" marR="41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dirty="0">
                          <a:effectLst/>
                          <a:latin typeface="Calibri" panose="020F0502020204030204" pitchFamily="34" charset="0"/>
                          <a:ea typeface="Calibri" panose="020F0502020204030204" pitchFamily="34" charset="0"/>
                          <a:cs typeface="Times New Roman" panose="02020603050405020304" pitchFamily="18" charset="0"/>
                        </a:rPr>
                        <a:t>CONSTRUCCION SERVICIO SANITARIO RURAL LA VICTORIA, COMUNA DE CHILLAN</a:t>
                      </a:r>
                      <a:endParaRPr lang="es-CL"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1573" marR="41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$54.526</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41573" marR="41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$60.000</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41573" marR="41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$0</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41573" marR="41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4308">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40017220-0</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41573" marR="41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dirty="0">
                          <a:effectLst/>
                          <a:latin typeface="Calibri" panose="020F0502020204030204" pitchFamily="34" charset="0"/>
                          <a:ea typeface="Calibri" panose="020F0502020204030204" pitchFamily="34" charset="0"/>
                          <a:cs typeface="Times New Roman" panose="02020603050405020304" pitchFamily="18" charset="0"/>
                        </a:rPr>
                        <a:t>CONSERVACIÓN MANTENCIÓN Y AMPLIACIÓN SIST. APR, REGIÓN DE ÑUBLE (GLOSA 5)</a:t>
                      </a:r>
                      <a:endParaRPr lang="es-CL"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1573" marR="41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$10.155</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41573" marR="41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$55.092</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41573" marR="41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$0</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41573" marR="41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4308">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40061376-0</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41573" marR="41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dirty="0">
                          <a:effectLst/>
                          <a:latin typeface="Calibri" panose="020F0502020204030204" pitchFamily="34" charset="0"/>
                          <a:ea typeface="Calibri" panose="020F0502020204030204" pitchFamily="34" charset="0"/>
                          <a:cs typeface="Times New Roman" panose="02020603050405020304" pitchFamily="18" charset="0"/>
                        </a:rPr>
                        <a:t>CONSERVACIÓN SSR LA QUEBRADA LA HERRADURA, COMUNA DE QUILLÓN, (RES DOH N°1012/2023)</a:t>
                      </a:r>
                      <a:endParaRPr lang="es-CL"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1573" marR="41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$0</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41573" marR="41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$55.049</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41573" marR="41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$0</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41573" marR="41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4308">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40022597-0</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41573" marR="41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dirty="0">
                          <a:effectLst/>
                          <a:latin typeface="Calibri" panose="020F0502020204030204" pitchFamily="34" charset="0"/>
                          <a:ea typeface="Calibri" panose="020F0502020204030204" pitchFamily="34" charset="0"/>
                          <a:cs typeface="Times New Roman" panose="02020603050405020304" pitchFamily="18" charset="0"/>
                        </a:rPr>
                        <a:t>CONSTRUCCION SERVICIO SANITARIO RURAL SAN LUIS DE ARIZONA, COMUNA DE SAN CARLOS</a:t>
                      </a:r>
                      <a:endParaRPr lang="es-CL"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1573" marR="41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$28.752</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41573" marR="41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$31.628</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41573" marR="41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$0</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41573" marR="41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4308">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40071850-0</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41573" marR="41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dirty="0">
                          <a:effectLst/>
                          <a:latin typeface="Calibri" panose="020F0502020204030204" pitchFamily="34" charset="0"/>
                          <a:ea typeface="Calibri" panose="020F0502020204030204" pitchFamily="34" charset="0"/>
                          <a:cs typeface="Times New Roman" panose="02020603050405020304" pitchFamily="18" charset="0"/>
                        </a:rPr>
                        <a:t>CONSERVACION ESTANQUE SSR  BUCHUPUREO COBQUECURA, Y SSR VEGAS DE ITATA COELEMU</a:t>
                      </a:r>
                      <a:endParaRPr lang="es-CL"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1573" marR="41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$0</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41573" marR="41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$31.000</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41573" marR="41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$0</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41573" marR="41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4308">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40071887-0</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41573" marR="41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dirty="0">
                          <a:effectLst/>
                          <a:latin typeface="Calibri" panose="020F0502020204030204" pitchFamily="34" charset="0"/>
                          <a:ea typeface="Calibri" panose="020F0502020204030204" pitchFamily="34" charset="0"/>
                          <a:cs typeface="Times New Roman" panose="02020603050405020304" pitchFamily="18" charset="0"/>
                        </a:rPr>
                        <a:t>CONSERVACION ESTANQUE SSR  CENTRO CEMENTERIO RANQUIL Y SSR HUENUTIL DEL CENTRO ÑIQUEN</a:t>
                      </a:r>
                      <a:endParaRPr lang="es-CL"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1573" marR="41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$0</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41573" marR="41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$31.000</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41573" marR="41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$0</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41573" marR="41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4308">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40071895-0</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41573" marR="41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dirty="0">
                          <a:effectLst/>
                          <a:latin typeface="Calibri" panose="020F0502020204030204" pitchFamily="34" charset="0"/>
                          <a:ea typeface="Calibri" panose="020F0502020204030204" pitchFamily="34" charset="0"/>
                          <a:cs typeface="Times New Roman" panose="02020603050405020304" pitchFamily="18" charset="0"/>
                        </a:rPr>
                        <a:t>CONSERVACION CONSERVACIÓN ESTANQUE SSR SAN MANUEL BULNES Y SSR EL CRUCERO BULNES</a:t>
                      </a:r>
                      <a:endParaRPr lang="es-CL"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1573" marR="41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$0</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41573" marR="41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$31.000</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41573" marR="41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$0</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41573" marR="41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4308">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40071897-0</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41573" marR="41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dirty="0">
                          <a:effectLst/>
                          <a:latin typeface="Calibri" panose="020F0502020204030204" pitchFamily="34" charset="0"/>
                          <a:ea typeface="Calibri" panose="020F0502020204030204" pitchFamily="34" charset="0"/>
                          <a:cs typeface="Times New Roman" panose="02020603050405020304" pitchFamily="18" charset="0"/>
                        </a:rPr>
                        <a:t>CONSERVACION CONSERVACIÓN ESTANQUE SSR VISTA BELLA SAN IGNACIO Y SSR HOSAIN SABAG EL CARMEN</a:t>
                      </a:r>
                      <a:endParaRPr lang="es-CL"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1573" marR="41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$0</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41573" marR="41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$31.000</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41573" marR="41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$0</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41573" marR="41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4308">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40061384-0</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41573" marR="41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dirty="0">
                          <a:effectLst/>
                          <a:latin typeface="Calibri" panose="020F0502020204030204" pitchFamily="34" charset="0"/>
                          <a:ea typeface="Calibri" panose="020F0502020204030204" pitchFamily="34" charset="0"/>
                          <a:cs typeface="Times New Roman" panose="02020603050405020304" pitchFamily="18" charset="0"/>
                        </a:rPr>
                        <a:t>CONSERVACIÓN SSR PTAS VILLA ILLINOIS, COMUNA DE SAN CARLOS (RES DOH N°1012/2023)</a:t>
                      </a:r>
                      <a:endParaRPr lang="es-CL"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1573" marR="41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$21.467</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41573" marR="41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$24.495</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41573" marR="41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$0</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41573" marR="41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4308">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40071896-0</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41573" marR="41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dirty="0">
                          <a:effectLst/>
                          <a:latin typeface="Calibri" panose="020F0502020204030204" pitchFamily="34" charset="0"/>
                          <a:ea typeface="Calibri" panose="020F0502020204030204" pitchFamily="34" charset="0"/>
                          <a:cs typeface="Times New Roman" panose="02020603050405020304" pitchFamily="18" charset="0"/>
                        </a:rPr>
                        <a:t>CONSERVACION SERVICIO CONSERVACIÓN SSR  VILLA LOS MAITENES CHILLÁN VIEJO Y SSR HUACALEMU PORT</a:t>
                      </a:r>
                      <a:endParaRPr lang="es-CL"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1573" marR="41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$0</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41573" marR="41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$21.000</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41573" marR="41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dirty="0">
                          <a:effectLst/>
                          <a:latin typeface="Calibri" panose="020F0502020204030204" pitchFamily="34" charset="0"/>
                          <a:ea typeface="Calibri" panose="020F0502020204030204" pitchFamily="34" charset="0"/>
                          <a:cs typeface="Times New Roman" panose="02020603050405020304" pitchFamily="18" charset="0"/>
                        </a:rPr>
                        <a:t>$0</a:t>
                      </a:r>
                      <a:endParaRPr lang="es-CL"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1573" marR="41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4308">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40067449-0</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41573" marR="41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dirty="0">
                          <a:effectLst/>
                          <a:latin typeface="Calibri" panose="020F0502020204030204" pitchFamily="34" charset="0"/>
                          <a:ea typeface="Calibri" panose="020F0502020204030204" pitchFamily="34" charset="0"/>
                          <a:cs typeface="Times New Roman" panose="02020603050405020304" pitchFamily="18" charset="0"/>
                        </a:rPr>
                        <a:t>CONSERVACION SSR PORTAL DE LUNA DE SAN NICOLAS, GENERAL CRUZ Y SAN MIGUEL PEMUCO Y SAN NICOLÁS</a:t>
                      </a:r>
                      <a:endParaRPr lang="es-CL"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1573" marR="41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$0</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41573" marR="41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dirty="0">
                          <a:effectLst/>
                          <a:latin typeface="Calibri" panose="020F0502020204030204" pitchFamily="34" charset="0"/>
                          <a:ea typeface="Calibri" panose="020F0502020204030204" pitchFamily="34" charset="0"/>
                          <a:cs typeface="Times New Roman" panose="02020603050405020304" pitchFamily="18" charset="0"/>
                        </a:rPr>
                        <a:t>$15.232</a:t>
                      </a:r>
                      <a:endParaRPr lang="es-CL"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1573" marR="41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$0</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41573" marR="41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4308">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40061379-0</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41573" marR="41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dirty="0">
                          <a:effectLst/>
                          <a:latin typeface="Calibri" panose="020F0502020204030204" pitchFamily="34" charset="0"/>
                          <a:ea typeface="Calibri" panose="020F0502020204030204" pitchFamily="34" charset="0"/>
                          <a:cs typeface="Times New Roman" panose="02020603050405020304" pitchFamily="18" charset="0"/>
                        </a:rPr>
                        <a:t>CONSERVACIÓN ESTANQUE SSR BUSTAMANTE NIBLINTO, COMUNA DE COIHUECO (RES DOH N°1012/2023)</a:t>
                      </a:r>
                      <a:endParaRPr lang="es-CL"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1573" marR="41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$0</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41573" marR="41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dirty="0">
                          <a:effectLst/>
                          <a:latin typeface="Calibri" panose="020F0502020204030204" pitchFamily="34" charset="0"/>
                          <a:ea typeface="Calibri" panose="020F0502020204030204" pitchFamily="34" charset="0"/>
                          <a:cs typeface="Times New Roman" panose="02020603050405020304" pitchFamily="18" charset="0"/>
                        </a:rPr>
                        <a:t>$12.452</a:t>
                      </a:r>
                      <a:endParaRPr lang="es-CL"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1573" marR="41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$0</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41573" marR="41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4308">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40061380-0</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41573" marR="41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CONSERVACIÓN ESTANQUE SSR CAMPANARIO, COMUNA DE YUNGAY (RES DOH N°1012/2023)</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41573" marR="41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dirty="0">
                          <a:effectLst/>
                          <a:latin typeface="Calibri" panose="020F0502020204030204" pitchFamily="34" charset="0"/>
                          <a:ea typeface="Calibri" panose="020F0502020204030204" pitchFamily="34" charset="0"/>
                          <a:cs typeface="Times New Roman" panose="02020603050405020304" pitchFamily="18" charset="0"/>
                        </a:rPr>
                        <a:t>$0</a:t>
                      </a:r>
                      <a:endParaRPr lang="es-CL"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1573" marR="41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dirty="0">
                          <a:effectLst/>
                          <a:latin typeface="Calibri" panose="020F0502020204030204" pitchFamily="34" charset="0"/>
                          <a:ea typeface="Calibri" panose="020F0502020204030204" pitchFamily="34" charset="0"/>
                          <a:cs typeface="Times New Roman" panose="02020603050405020304" pitchFamily="18" charset="0"/>
                        </a:rPr>
                        <a:t>$8.941</a:t>
                      </a:r>
                      <a:endParaRPr lang="es-CL"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1573" marR="41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dirty="0">
                          <a:effectLst/>
                          <a:latin typeface="Calibri" panose="020F0502020204030204" pitchFamily="34" charset="0"/>
                          <a:ea typeface="Calibri" panose="020F0502020204030204" pitchFamily="34" charset="0"/>
                          <a:cs typeface="Times New Roman" panose="02020603050405020304" pitchFamily="18" charset="0"/>
                        </a:rPr>
                        <a:t>$0</a:t>
                      </a:r>
                      <a:endParaRPr lang="es-CL"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1573" marR="41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4308">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40022320-0</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41573" marR="41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CONSTRUCCIÓN SERVICIO DE AGUA POTABLE RURAL DE CARÁN - EL ROSARIO, COMUNA DE SAN CARLOS</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41573" marR="41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dirty="0">
                          <a:effectLst/>
                          <a:latin typeface="Calibri" panose="020F0502020204030204" pitchFamily="34" charset="0"/>
                          <a:ea typeface="Calibri" panose="020F0502020204030204" pitchFamily="34" charset="0"/>
                          <a:cs typeface="Times New Roman" panose="02020603050405020304" pitchFamily="18" charset="0"/>
                        </a:rPr>
                        <a:t>$0</a:t>
                      </a:r>
                      <a:endParaRPr lang="es-CL"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1573" marR="41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dirty="0">
                          <a:effectLst/>
                          <a:latin typeface="Calibri" panose="020F0502020204030204" pitchFamily="34" charset="0"/>
                          <a:ea typeface="Calibri" panose="020F0502020204030204" pitchFamily="34" charset="0"/>
                          <a:cs typeface="Times New Roman" panose="02020603050405020304" pitchFamily="18" charset="0"/>
                        </a:rPr>
                        <a:t>$4.682</a:t>
                      </a:r>
                      <a:endParaRPr lang="es-CL"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1573" marR="41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dirty="0">
                          <a:effectLst/>
                          <a:latin typeface="Calibri" panose="020F0502020204030204" pitchFamily="34" charset="0"/>
                          <a:ea typeface="Calibri" panose="020F0502020204030204" pitchFamily="34" charset="0"/>
                          <a:cs typeface="Times New Roman" panose="02020603050405020304" pitchFamily="18" charset="0"/>
                        </a:rPr>
                        <a:t>$0</a:t>
                      </a:r>
                      <a:endParaRPr lang="es-CL"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1573" marR="41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Rectangle 1"/>
          <p:cNvSpPr>
            <a:spLocks noChangeArrowheads="1"/>
          </p:cNvSpPr>
          <p:nvPr/>
        </p:nvSpPr>
        <p:spPr bwMode="auto">
          <a:xfrm>
            <a:off x="311731" y="968807"/>
            <a:ext cx="16618444" cy="46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CL"/>
          </a:p>
        </p:txBody>
      </p:sp>
    </p:spTree>
    <p:extLst>
      <p:ext uri="{BB962C8B-B14F-4D97-AF65-F5344CB8AC3E}">
        <p14:creationId xmlns:p14="http://schemas.microsoft.com/office/powerpoint/2010/main" val="22943711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MX" sz="2400" dirty="0" smtClean="0">
                <a:solidFill>
                  <a:schemeClr val="tx1"/>
                </a:solidFill>
              </a:rPr>
              <a:t>Dirección de Obras Portuarias</a:t>
            </a:r>
            <a:endParaRPr lang="es-CL" sz="2400" dirty="0">
              <a:solidFill>
                <a:schemeClr val="tx1"/>
              </a:solidFill>
            </a:endParaRPr>
          </a:p>
        </p:txBody>
      </p:sp>
      <p:graphicFrame>
        <p:nvGraphicFramePr>
          <p:cNvPr id="4" name="Tabla 3"/>
          <p:cNvGraphicFramePr>
            <a:graphicFrameLocks noGrp="1"/>
          </p:cNvGraphicFramePr>
          <p:nvPr>
            <p:extLst>
              <p:ext uri="{D42A27DB-BD31-4B8C-83A1-F6EECF244321}">
                <p14:modId xmlns:p14="http://schemas.microsoft.com/office/powerpoint/2010/main" val="1730915403"/>
              </p:ext>
            </p:extLst>
          </p:nvPr>
        </p:nvGraphicFramePr>
        <p:xfrm>
          <a:off x="410554" y="1152475"/>
          <a:ext cx="5347695" cy="1076325"/>
        </p:xfrm>
        <a:graphic>
          <a:graphicData uri="http://schemas.openxmlformats.org/drawingml/2006/table">
            <a:tbl>
              <a:tblPr firstRow="1" firstCol="1" bandRow="1"/>
              <a:tblGrid>
                <a:gridCol w="874549"/>
                <a:gridCol w="1540813"/>
                <a:gridCol w="687027"/>
                <a:gridCol w="635443"/>
                <a:gridCol w="830440"/>
                <a:gridCol w="779423"/>
              </a:tblGrid>
              <a:tr h="275473">
                <a:tc>
                  <a:txBody>
                    <a:bodyPr/>
                    <a:lstStyle/>
                    <a:p>
                      <a:pPr>
                        <a:lnSpc>
                          <a:spcPct val="107000"/>
                        </a:lnSpc>
                        <a:spcAft>
                          <a:spcPts val="0"/>
                        </a:spcAft>
                      </a:pPr>
                      <a:r>
                        <a:rPr lang="es-ES" sz="1100" dirty="0">
                          <a:effectLst/>
                          <a:latin typeface="Calibri" panose="020F0502020204030204" pitchFamily="34" charset="0"/>
                          <a:ea typeface="Calibri" panose="020F0502020204030204" pitchFamily="34" charset="0"/>
                          <a:cs typeface="Times New Roman" panose="02020603050405020304" pitchFamily="18" charset="0"/>
                        </a:rPr>
                        <a:t>COD BIP</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nSpc>
                          <a:spcPct val="107000"/>
                        </a:lnSpc>
                        <a:spcAft>
                          <a:spcPts val="0"/>
                        </a:spcAft>
                      </a:pPr>
                      <a:r>
                        <a:rPr lang="es-ES" sz="1100">
                          <a:effectLst/>
                          <a:latin typeface="Calibri" panose="020F0502020204030204" pitchFamily="34" charset="0"/>
                          <a:ea typeface="Calibri" panose="020F0502020204030204" pitchFamily="34" charset="0"/>
                          <a:cs typeface="Times New Roman" panose="02020603050405020304" pitchFamily="18" charset="0"/>
                        </a:rPr>
                        <a:t>NOMBRE PROYECTO</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nSpc>
                          <a:spcPct val="107000"/>
                        </a:lnSpc>
                        <a:spcAft>
                          <a:spcPts val="0"/>
                        </a:spcAft>
                      </a:pPr>
                      <a:r>
                        <a:rPr lang="es-ES" sz="1100">
                          <a:effectLst/>
                          <a:latin typeface="Calibri" panose="020F0502020204030204" pitchFamily="34" charset="0"/>
                          <a:ea typeface="Calibri" panose="020F0502020204030204" pitchFamily="34" charset="0"/>
                          <a:cs typeface="Times New Roman" panose="02020603050405020304" pitchFamily="18" charset="0"/>
                        </a:rPr>
                        <a:t>DIRECCIÓN</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nSpc>
                          <a:spcPct val="107000"/>
                        </a:lnSpc>
                        <a:spcAft>
                          <a:spcPts val="0"/>
                        </a:spcAft>
                      </a:pPr>
                      <a:r>
                        <a:rPr lang="es-ES" sz="1100">
                          <a:effectLst/>
                          <a:latin typeface="Calibri" panose="020F0502020204030204" pitchFamily="34" charset="0"/>
                          <a:ea typeface="Calibri" panose="020F0502020204030204" pitchFamily="34" charset="0"/>
                          <a:cs typeface="Times New Roman" panose="02020603050405020304" pitchFamily="18" charset="0"/>
                        </a:rPr>
                        <a:t>Ejecución Actual</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nSpc>
                          <a:spcPct val="107000"/>
                        </a:lnSpc>
                        <a:spcAft>
                          <a:spcPts val="0"/>
                        </a:spcAft>
                      </a:pPr>
                      <a:r>
                        <a:rPr lang="es-ES" sz="1100">
                          <a:effectLst/>
                          <a:latin typeface="Calibri" panose="020F0502020204030204" pitchFamily="34" charset="0"/>
                          <a:ea typeface="Calibri" panose="020F0502020204030204" pitchFamily="34" charset="0"/>
                          <a:cs typeface="Times New Roman" panose="02020603050405020304" pitchFamily="18" charset="0"/>
                        </a:rPr>
                        <a:t>Programación 2025</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nSpc>
                          <a:spcPct val="107000"/>
                        </a:lnSpc>
                        <a:spcAft>
                          <a:spcPts val="0"/>
                        </a:spcAft>
                      </a:pPr>
                      <a:r>
                        <a:rPr lang="es-ES" sz="1100">
                          <a:effectLst/>
                          <a:latin typeface="Calibri" panose="020F0502020204030204" pitchFamily="34" charset="0"/>
                          <a:ea typeface="Calibri" panose="020F0502020204030204" pitchFamily="34" charset="0"/>
                          <a:cs typeface="Times New Roman" panose="02020603050405020304" pitchFamily="18" charset="0"/>
                        </a:rPr>
                        <a:t>Arrastre 2026</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r>
              <a:tr h="413209">
                <a:tc>
                  <a:txBody>
                    <a:bodyPr/>
                    <a:lstStyle/>
                    <a:p>
                      <a:pPr>
                        <a:lnSpc>
                          <a:spcPct val="107000"/>
                        </a:lnSpc>
                        <a:spcAft>
                          <a:spcPts val="0"/>
                        </a:spcAft>
                      </a:pPr>
                      <a:r>
                        <a:rPr lang="es-ES" sz="1100">
                          <a:effectLst/>
                          <a:latin typeface="Calibri" panose="020F0502020204030204" pitchFamily="34" charset="0"/>
                          <a:ea typeface="Calibri" panose="020F0502020204030204" pitchFamily="34" charset="0"/>
                          <a:cs typeface="Times New Roman" panose="02020603050405020304" pitchFamily="18" charset="0"/>
                        </a:rPr>
                        <a:t>40020223-0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1100">
                          <a:effectLst/>
                          <a:latin typeface="Calibri" panose="020F0502020204030204" pitchFamily="34" charset="0"/>
                          <a:ea typeface="Calibri" panose="020F0502020204030204" pitchFamily="34" charset="0"/>
                          <a:cs typeface="Times New Roman" panose="02020603050405020304" pitchFamily="18" charset="0"/>
                        </a:rPr>
                        <a:t>MEJORAMIENTO BORDE COSTERO PERALES - LADO SUR ESTERO, COELEMU</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1100">
                          <a:effectLst/>
                          <a:latin typeface="Calibri" panose="020F0502020204030204" pitchFamily="34" charset="0"/>
                          <a:ea typeface="Calibri" panose="020F0502020204030204" pitchFamily="34" charset="0"/>
                          <a:cs typeface="Times New Roman" panose="02020603050405020304" pitchFamily="18" charset="0"/>
                        </a:rPr>
                        <a:t>DOP</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1100">
                          <a:effectLst/>
                          <a:latin typeface="Calibri" panose="020F0502020204030204" pitchFamily="34" charset="0"/>
                          <a:ea typeface="Calibri" panose="020F0502020204030204" pitchFamily="34" charset="0"/>
                          <a:cs typeface="Times New Roman" panose="02020603050405020304" pitchFamily="18" charset="0"/>
                        </a:rPr>
                        <a:t>$0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1100">
                          <a:effectLst/>
                          <a:latin typeface="Calibri" panose="020F0502020204030204" pitchFamily="34" charset="0"/>
                          <a:ea typeface="Calibri" panose="020F0502020204030204" pitchFamily="34" charset="0"/>
                          <a:cs typeface="Times New Roman" panose="02020603050405020304" pitchFamily="18" charset="0"/>
                        </a:rPr>
                        <a:t>$10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1100" dirty="0">
                          <a:effectLst/>
                          <a:latin typeface="Calibri" panose="020F0502020204030204" pitchFamily="34" charset="0"/>
                          <a:ea typeface="Calibri" panose="020F0502020204030204" pitchFamily="34" charset="0"/>
                          <a:cs typeface="Times New Roman" panose="02020603050405020304" pitchFamily="18" charset="0"/>
                        </a:rPr>
                        <a:t>$499.990</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296400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39859" y="918028"/>
            <a:ext cx="7886700" cy="628283"/>
          </a:xfrm>
        </p:spPr>
        <p:txBody>
          <a:bodyPr>
            <a:normAutofit/>
          </a:bodyPr>
          <a:lstStyle/>
          <a:p>
            <a:r>
              <a:rPr lang="es-MX" dirty="0" smtClean="0"/>
              <a:t>DIRECCIÓN DE VIALIDAD </a:t>
            </a:r>
            <a:endParaRPr lang="es-CL" dirty="0"/>
          </a:p>
        </p:txBody>
      </p:sp>
      <p:sp>
        <p:nvSpPr>
          <p:cNvPr id="4" name="Rectángulo 3"/>
          <p:cNvSpPr/>
          <p:nvPr/>
        </p:nvSpPr>
        <p:spPr>
          <a:xfrm>
            <a:off x="2088290" y="2618932"/>
            <a:ext cx="4967416" cy="1200329"/>
          </a:xfrm>
          <a:prstGeom prst="rect">
            <a:avLst/>
          </a:prstGeom>
        </p:spPr>
        <p:txBody>
          <a:bodyPr wrap="square">
            <a:spAutoFit/>
          </a:bodyPr>
          <a:lstStyle/>
          <a:p>
            <a:pPr algn="ctr">
              <a:spcBef>
                <a:spcPts val="1200"/>
              </a:spcBef>
              <a:spcAft>
                <a:spcPts val="300"/>
              </a:spcAft>
            </a:pPr>
            <a:r>
              <a:rPr lang="es-MX" sz="2400" b="1" kern="0" dirty="0" smtClean="0">
                <a:solidFill>
                  <a:schemeClr val="bg1"/>
                </a:solidFill>
                <a:latin typeface="Verdana" panose="020B0604030504040204" pitchFamily="34" charset="0"/>
                <a:cs typeface="Century Gothic" panose="020B0502020202020204" pitchFamily="34" charset="0"/>
              </a:rPr>
              <a:t>OFICINAS PROVINCIALES </a:t>
            </a:r>
            <a:r>
              <a:rPr lang="es-MX" sz="2400" b="1" kern="0" dirty="0">
                <a:solidFill>
                  <a:schemeClr val="bg1"/>
                </a:solidFill>
                <a:latin typeface="Verdana" panose="020B0604030504040204" pitchFamily="34" charset="0"/>
                <a:cs typeface="Century Gothic" panose="020B0502020202020204" pitchFamily="34" charset="0"/>
              </a:rPr>
              <a:t>Y PROYECTOS DE </a:t>
            </a:r>
            <a:r>
              <a:rPr lang="es-MX" sz="2400" b="1" kern="0" dirty="0" smtClean="0">
                <a:solidFill>
                  <a:schemeClr val="bg1"/>
                </a:solidFill>
                <a:latin typeface="Verdana" panose="020B0604030504040204" pitchFamily="34" charset="0"/>
                <a:cs typeface="Century Gothic" panose="020B0502020202020204" pitchFamily="34" charset="0"/>
              </a:rPr>
              <a:t>INVERSIÓN EN CONECTIVIDAD</a:t>
            </a:r>
            <a:endParaRPr lang="es-CL" sz="2800" b="1" kern="1600" dirty="0">
              <a:solidFill>
                <a:schemeClr val="bg1"/>
              </a:solidFill>
              <a:effectLst/>
              <a:latin typeface="Verdana" panose="020B0604030504040204" pitchFamily="34" charset="0"/>
              <a:cs typeface="Arial" panose="020B0604020202020204" pitchFamily="34" charset="0"/>
            </a:endParaRPr>
          </a:p>
        </p:txBody>
      </p:sp>
      <p:grpSp>
        <p:nvGrpSpPr>
          <p:cNvPr id="5" name="object 2"/>
          <p:cNvGrpSpPr/>
          <p:nvPr/>
        </p:nvGrpSpPr>
        <p:grpSpPr>
          <a:xfrm>
            <a:off x="2961503" y="-777320"/>
            <a:ext cx="2018270" cy="3267127"/>
            <a:chOff x="640079" y="957072"/>
            <a:chExt cx="1577340" cy="2990087"/>
          </a:xfrm>
        </p:grpSpPr>
        <p:sp>
          <p:nvSpPr>
            <p:cNvPr id="6" name="object 18"/>
            <p:cNvSpPr/>
            <p:nvPr/>
          </p:nvSpPr>
          <p:spPr>
            <a:xfrm>
              <a:off x="1431035" y="3342132"/>
              <a:ext cx="786384" cy="605027"/>
            </a:xfrm>
            <a:prstGeom prst="rect">
              <a:avLst/>
            </a:prstGeom>
            <a:blipFill>
              <a:blip r:embed="rId2" cstate="print"/>
              <a:stretch>
                <a:fillRect/>
              </a:stretch>
            </a:blipFill>
          </p:spPr>
          <p:txBody>
            <a:bodyPr wrap="square" lIns="0" tIns="0" rIns="0" bIns="0" rtlCol="0"/>
            <a:lstStyle/>
            <a:p>
              <a:endParaRPr/>
            </a:p>
          </p:txBody>
        </p:sp>
        <p:sp>
          <p:nvSpPr>
            <p:cNvPr id="7" name="object 23"/>
            <p:cNvSpPr/>
            <p:nvPr/>
          </p:nvSpPr>
          <p:spPr>
            <a:xfrm>
              <a:off x="640079" y="957072"/>
              <a:ext cx="745236" cy="199644"/>
            </a:xfrm>
            <a:prstGeom prst="rect">
              <a:avLst/>
            </a:prstGeom>
            <a:blipFill>
              <a:blip r:embed="rId3" cstate="print"/>
              <a:stretch>
                <a:fillRect/>
              </a:stretch>
            </a:blipFill>
          </p:spPr>
          <p:txBody>
            <a:bodyPr wrap="square" lIns="0" tIns="0" rIns="0" bIns="0" rtlCol="0"/>
            <a:lstStyle/>
            <a:p>
              <a:endParaRPr/>
            </a:p>
          </p:txBody>
        </p:sp>
      </p:grpSp>
    </p:spTree>
    <p:extLst>
      <p:ext uri="{BB962C8B-B14F-4D97-AF65-F5344CB8AC3E}">
        <p14:creationId xmlns:p14="http://schemas.microsoft.com/office/powerpoint/2010/main" val="8943778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445025"/>
            <a:ext cx="8520600" cy="572700"/>
          </a:xfrm>
        </p:spPr>
        <p:txBody>
          <a:bodyPr>
            <a:normAutofit fontScale="90000"/>
          </a:bodyPr>
          <a:lstStyle/>
          <a:p>
            <a:endParaRPr lang="es-CL" dirty="0"/>
          </a:p>
        </p:txBody>
      </p:sp>
      <p:sp>
        <p:nvSpPr>
          <p:cNvPr id="3" name="Marcador de texto 2"/>
          <p:cNvSpPr>
            <a:spLocks noGrp="1"/>
          </p:cNvSpPr>
          <p:nvPr>
            <p:ph type="body" idx="1"/>
          </p:nvPr>
        </p:nvSpPr>
        <p:spPr/>
        <p:style>
          <a:lnRef idx="2">
            <a:schemeClr val="accent1"/>
          </a:lnRef>
          <a:fillRef idx="1">
            <a:schemeClr val="lt1"/>
          </a:fillRef>
          <a:effectRef idx="0">
            <a:schemeClr val="accent1"/>
          </a:effectRef>
          <a:fontRef idx="minor">
            <a:schemeClr val="dk1"/>
          </a:fontRef>
        </p:style>
        <p:txBody>
          <a:bodyPr>
            <a:normAutofit fontScale="77500" lnSpcReduction="20000"/>
          </a:bodyPr>
          <a:lstStyle/>
          <a:p>
            <a:pPr marL="0" lvl="0" indent="0" algn="just" defTabSz="914400">
              <a:lnSpc>
                <a:spcPct val="100000"/>
              </a:lnSpc>
              <a:buSzTx/>
              <a:buNone/>
            </a:pPr>
            <a:r>
              <a:rPr lang="es-MX" sz="1800" b="1" dirty="0">
                <a:solidFill>
                  <a:prstClr val="black"/>
                </a:solidFill>
                <a:latin typeface="Inter"/>
                <a:ea typeface="+mn-ea"/>
                <a:cs typeface="+mn-cs"/>
              </a:rPr>
              <a:t>1. </a:t>
            </a:r>
            <a:r>
              <a:rPr lang="es-MX" sz="1900" b="1" dirty="0">
                <a:solidFill>
                  <a:prstClr val="black"/>
                </a:solidFill>
                <a:latin typeface="Inter"/>
                <a:ea typeface="+mn-ea"/>
                <a:cs typeface="+mn-cs"/>
              </a:rPr>
              <a:t>Oficina Provincial de Punilla</a:t>
            </a:r>
          </a:p>
          <a:p>
            <a:pPr marL="0" lvl="0" indent="0" algn="just" defTabSz="914400">
              <a:lnSpc>
                <a:spcPct val="100000"/>
              </a:lnSpc>
              <a:buSzTx/>
              <a:buNone/>
            </a:pPr>
            <a:endParaRPr lang="es-MX" sz="1900" b="1" dirty="0" smtClean="0">
              <a:solidFill>
                <a:prstClr val="black"/>
              </a:solidFill>
              <a:latin typeface="Inter"/>
              <a:ea typeface="+mn-ea"/>
              <a:cs typeface="+mn-cs"/>
            </a:endParaRPr>
          </a:p>
          <a:p>
            <a:pPr marL="0" lvl="0" indent="0" algn="just" defTabSz="914400">
              <a:lnSpc>
                <a:spcPct val="100000"/>
              </a:lnSpc>
              <a:buSzTx/>
              <a:buNone/>
            </a:pPr>
            <a:r>
              <a:rPr lang="es-MX" sz="1900" b="1" dirty="0" smtClean="0">
                <a:solidFill>
                  <a:prstClr val="black"/>
                </a:solidFill>
                <a:latin typeface="Inter"/>
                <a:ea typeface="+mn-ea"/>
                <a:cs typeface="+mn-cs"/>
              </a:rPr>
              <a:t>Inicio </a:t>
            </a:r>
            <a:r>
              <a:rPr lang="es-MX" sz="1900" b="1" dirty="0">
                <a:solidFill>
                  <a:prstClr val="black"/>
                </a:solidFill>
                <a:latin typeface="Inter"/>
                <a:ea typeface="+mn-ea"/>
                <a:cs typeface="+mn-cs"/>
              </a:rPr>
              <a:t>Implementación:</a:t>
            </a:r>
            <a:r>
              <a:rPr lang="es-MX" sz="1900" dirty="0">
                <a:solidFill>
                  <a:prstClr val="black"/>
                </a:solidFill>
                <a:latin typeface="Inter"/>
                <a:ea typeface="+mn-ea"/>
                <a:cs typeface="+mn-cs"/>
              </a:rPr>
              <a:t> 2024 </a:t>
            </a:r>
          </a:p>
          <a:p>
            <a:pPr marL="0" lvl="0" indent="0" algn="just" defTabSz="914400">
              <a:lnSpc>
                <a:spcPct val="100000"/>
              </a:lnSpc>
              <a:buSzTx/>
              <a:buNone/>
            </a:pPr>
            <a:r>
              <a:rPr lang="es-MX" sz="1900" dirty="0">
                <a:solidFill>
                  <a:prstClr val="black"/>
                </a:solidFill>
                <a:latin typeface="Inter"/>
                <a:ea typeface="+mn-ea"/>
                <a:cs typeface="+mn-cs"/>
              </a:rPr>
              <a:t>Ubicación San Carlos.</a:t>
            </a:r>
          </a:p>
          <a:p>
            <a:pPr marL="0" lvl="0" indent="0" algn="just" defTabSz="914400">
              <a:lnSpc>
                <a:spcPct val="100000"/>
              </a:lnSpc>
              <a:buSzTx/>
              <a:buNone/>
            </a:pPr>
            <a:r>
              <a:rPr lang="es-MX" sz="1900" dirty="0">
                <a:solidFill>
                  <a:prstClr val="black"/>
                </a:solidFill>
                <a:latin typeface="Inter"/>
                <a:ea typeface="+mn-ea"/>
                <a:cs typeface="+mn-cs"/>
              </a:rPr>
              <a:t>Financiada con recursos propios.</a:t>
            </a:r>
            <a:endParaRPr lang="es-MX" sz="1900" b="1" dirty="0">
              <a:solidFill>
                <a:prstClr val="black"/>
              </a:solidFill>
              <a:latin typeface="Inter"/>
              <a:ea typeface="+mn-ea"/>
              <a:cs typeface="+mn-cs"/>
            </a:endParaRPr>
          </a:p>
          <a:p>
            <a:pPr marL="0" lvl="0" indent="0" algn="just" defTabSz="914400">
              <a:lnSpc>
                <a:spcPct val="100000"/>
              </a:lnSpc>
              <a:buSzTx/>
              <a:buNone/>
            </a:pPr>
            <a:r>
              <a:rPr lang="es-MX" sz="1900" b="1" dirty="0" smtClean="0">
                <a:solidFill>
                  <a:prstClr val="black"/>
                </a:solidFill>
                <a:latin typeface="Inter"/>
                <a:ea typeface="+mn-ea"/>
                <a:cs typeface="+mn-cs"/>
              </a:rPr>
              <a:t>Personal:</a:t>
            </a:r>
            <a:endParaRPr lang="es-MX" sz="1900" dirty="0" smtClean="0">
              <a:solidFill>
                <a:prstClr val="black"/>
              </a:solidFill>
              <a:latin typeface="Inter"/>
              <a:ea typeface="+mn-ea"/>
              <a:cs typeface="+mn-cs"/>
            </a:endParaRPr>
          </a:p>
          <a:p>
            <a:pPr marL="0" lvl="0" indent="0" algn="just" defTabSz="914400">
              <a:lnSpc>
                <a:spcPct val="100000"/>
              </a:lnSpc>
              <a:buSzTx/>
              <a:buNone/>
            </a:pPr>
            <a:r>
              <a:rPr lang="es-MX" sz="1900" b="1" dirty="0" smtClean="0">
                <a:solidFill>
                  <a:prstClr val="black"/>
                </a:solidFill>
                <a:latin typeface="Inter"/>
                <a:ea typeface="+mn-ea"/>
                <a:cs typeface="+mn-cs"/>
              </a:rPr>
              <a:t>Etapa     1</a:t>
            </a:r>
            <a:r>
              <a:rPr lang="es-MX" sz="1900" b="1" dirty="0">
                <a:solidFill>
                  <a:prstClr val="black"/>
                </a:solidFill>
                <a:latin typeface="Inter"/>
                <a:ea typeface="+mn-ea"/>
                <a:cs typeface="+mn-cs"/>
              </a:rPr>
              <a:t>:</a:t>
            </a:r>
            <a:r>
              <a:rPr lang="es-MX" sz="1900" dirty="0">
                <a:solidFill>
                  <a:prstClr val="black"/>
                </a:solidFill>
                <a:latin typeface="Inter"/>
                <a:ea typeface="+mn-ea"/>
                <a:cs typeface="+mn-cs"/>
              </a:rPr>
              <a:t> 18 funcionarios, incluye: un Jefe Provincial, Jefes de Conservación y Recursos Humanos, entre </a:t>
            </a:r>
            <a:r>
              <a:rPr lang="es-MX" sz="1900" dirty="0" smtClean="0">
                <a:solidFill>
                  <a:prstClr val="black"/>
                </a:solidFill>
                <a:latin typeface="Inter"/>
                <a:ea typeface="+mn-ea"/>
                <a:cs typeface="+mn-cs"/>
              </a:rPr>
              <a:t>otros.</a:t>
            </a:r>
          </a:p>
          <a:p>
            <a:pPr marL="0" lvl="0" indent="0" algn="just" defTabSz="914400">
              <a:lnSpc>
                <a:spcPct val="100000"/>
              </a:lnSpc>
              <a:buSzTx/>
              <a:buNone/>
            </a:pPr>
            <a:r>
              <a:rPr lang="es-MX" sz="1900" b="1" dirty="0" smtClean="0">
                <a:solidFill>
                  <a:prstClr val="black"/>
                </a:solidFill>
                <a:latin typeface="Inter"/>
                <a:ea typeface="+mn-ea"/>
                <a:cs typeface="+mn-cs"/>
              </a:rPr>
              <a:t>Etapa	 2</a:t>
            </a:r>
            <a:r>
              <a:rPr lang="es-MX" sz="1900" b="1" dirty="0">
                <a:solidFill>
                  <a:prstClr val="black"/>
                </a:solidFill>
                <a:latin typeface="Inter"/>
                <a:ea typeface="+mn-ea"/>
                <a:cs typeface="+mn-cs"/>
              </a:rPr>
              <a:t>:</a:t>
            </a:r>
            <a:r>
              <a:rPr lang="es-MX" sz="1900" dirty="0">
                <a:solidFill>
                  <a:prstClr val="black"/>
                </a:solidFill>
                <a:latin typeface="Inter"/>
                <a:ea typeface="+mn-ea"/>
                <a:cs typeface="+mn-cs"/>
              </a:rPr>
              <a:t> 17 funcionarios pendientes, como operadores y asistentes administrativos.(solicitud de ficha funcionarios, julio 2025).</a:t>
            </a:r>
          </a:p>
          <a:p>
            <a:pPr marL="0" lvl="0" indent="0" algn="just" defTabSz="914400">
              <a:lnSpc>
                <a:spcPct val="100000"/>
              </a:lnSpc>
              <a:buSzTx/>
              <a:buNone/>
            </a:pPr>
            <a:endParaRPr lang="es-MX" sz="1900" b="1" dirty="0" smtClean="0">
              <a:solidFill>
                <a:prstClr val="black"/>
              </a:solidFill>
              <a:latin typeface="Inter"/>
              <a:ea typeface="+mn-ea"/>
              <a:cs typeface="+mn-cs"/>
            </a:endParaRPr>
          </a:p>
          <a:p>
            <a:pPr marL="0" lvl="0" indent="0" algn="just" defTabSz="914400">
              <a:lnSpc>
                <a:spcPct val="100000"/>
              </a:lnSpc>
              <a:buSzTx/>
              <a:buNone/>
            </a:pPr>
            <a:r>
              <a:rPr lang="es-MX" sz="1900" b="1" dirty="0" smtClean="0">
                <a:solidFill>
                  <a:prstClr val="black"/>
                </a:solidFill>
                <a:latin typeface="Inter"/>
                <a:ea typeface="+mn-ea"/>
                <a:cs typeface="+mn-cs"/>
              </a:rPr>
              <a:t>Maquinaria </a:t>
            </a:r>
            <a:r>
              <a:rPr lang="es-MX" sz="1900" b="1" dirty="0">
                <a:solidFill>
                  <a:prstClr val="black"/>
                </a:solidFill>
                <a:latin typeface="Inter"/>
                <a:ea typeface="+mn-ea"/>
                <a:cs typeface="+mn-cs"/>
              </a:rPr>
              <a:t>Inicial:</a:t>
            </a:r>
            <a:endParaRPr lang="es-MX" sz="1900" dirty="0">
              <a:solidFill>
                <a:prstClr val="black"/>
              </a:solidFill>
              <a:latin typeface="Inter"/>
              <a:ea typeface="+mn-ea"/>
              <a:cs typeface="+mn-cs"/>
            </a:endParaRPr>
          </a:p>
          <a:p>
            <a:pPr marL="742950" lvl="1" indent="-285750" algn="just" defTabSz="914400">
              <a:lnSpc>
                <a:spcPct val="100000"/>
              </a:lnSpc>
              <a:buSzTx/>
              <a:buFont typeface="Arial" panose="020B0604020202020204" pitchFamily="34" charset="0"/>
              <a:buChar char="•"/>
            </a:pPr>
            <a:r>
              <a:rPr lang="es-MX" sz="1900" dirty="0">
                <a:solidFill>
                  <a:prstClr val="black"/>
                </a:solidFill>
                <a:latin typeface="Inter"/>
                <a:ea typeface="+mn-ea"/>
                <a:cs typeface="+mn-cs"/>
              </a:rPr>
              <a:t>Camionetas, camiones, retroexcavadora, motoniveladora, entre </a:t>
            </a:r>
            <a:r>
              <a:rPr lang="es-MX" sz="1900" dirty="0" smtClean="0">
                <a:solidFill>
                  <a:prstClr val="black"/>
                </a:solidFill>
                <a:latin typeface="Inter"/>
                <a:ea typeface="+mn-ea"/>
                <a:cs typeface="+mn-cs"/>
              </a:rPr>
              <a:t>otros.</a:t>
            </a:r>
          </a:p>
          <a:p>
            <a:pPr marL="742950" lvl="1" indent="-285750" algn="just" defTabSz="914400">
              <a:lnSpc>
                <a:spcPct val="100000"/>
              </a:lnSpc>
              <a:buSzTx/>
              <a:buFont typeface="Arial" panose="020B0604020202020204" pitchFamily="34" charset="0"/>
              <a:buChar char="•"/>
            </a:pPr>
            <a:r>
              <a:rPr lang="es-MX" sz="1900" dirty="0" smtClean="0">
                <a:solidFill>
                  <a:prstClr val="black"/>
                </a:solidFill>
                <a:latin typeface="Inter"/>
                <a:ea typeface="+mn-ea"/>
                <a:cs typeface="+mn-cs"/>
              </a:rPr>
              <a:t>Se </a:t>
            </a:r>
            <a:r>
              <a:rPr lang="es-MX" sz="1900" dirty="0">
                <a:solidFill>
                  <a:prstClr val="black"/>
                </a:solidFill>
                <a:latin typeface="Inter"/>
                <a:ea typeface="+mn-ea"/>
                <a:cs typeface="+mn-cs"/>
              </a:rPr>
              <a:t>contempla un equipo de asfalto, aumentando personal a 55 funcionarios.</a:t>
            </a:r>
          </a:p>
          <a:p>
            <a:pPr marL="742950" lvl="1" indent="-285750" algn="just" defTabSz="914400">
              <a:lnSpc>
                <a:spcPct val="100000"/>
              </a:lnSpc>
              <a:buSzTx/>
              <a:buFont typeface="Arial" panose="020B0604020202020204" pitchFamily="34" charset="0"/>
              <a:buChar char="•"/>
            </a:pPr>
            <a:r>
              <a:rPr lang="es-MX" sz="1900" b="1" dirty="0">
                <a:solidFill>
                  <a:prstClr val="black"/>
                </a:solidFill>
                <a:latin typeface="Inter"/>
                <a:ea typeface="+mn-ea"/>
                <a:cs typeface="+mn-cs"/>
              </a:rPr>
              <a:t>Comodato</a:t>
            </a:r>
            <a:r>
              <a:rPr lang="es-MX" sz="1900" dirty="0">
                <a:solidFill>
                  <a:prstClr val="black"/>
                </a:solidFill>
                <a:latin typeface="Inter"/>
                <a:ea typeface="+mn-ea"/>
                <a:cs typeface="+mn-cs"/>
              </a:rPr>
              <a:t>: a 35 años con la Municipalidad de San Carlos de  terreno de 4,372 m².</a:t>
            </a:r>
          </a:p>
          <a:p>
            <a:pPr marL="742950" lvl="1" indent="-285750" algn="just" defTabSz="914400">
              <a:lnSpc>
                <a:spcPct val="100000"/>
              </a:lnSpc>
              <a:buSzTx/>
              <a:buFont typeface="Arial" panose="020B0604020202020204" pitchFamily="34" charset="0"/>
              <a:buChar char="•"/>
            </a:pPr>
            <a:r>
              <a:rPr lang="es-MX" sz="1900" b="1" dirty="0">
                <a:solidFill>
                  <a:prstClr val="black"/>
                </a:solidFill>
                <a:latin typeface="Inter"/>
                <a:ea typeface="+mn-ea"/>
                <a:cs typeface="+mn-cs"/>
              </a:rPr>
              <a:t>Oficinas Provisionales</a:t>
            </a:r>
            <a:r>
              <a:rPr lang="es-MX" sz="1900" dirty="0">
                <a:solidFill>
                  <a:prstClr val="black"/>
                </a:solidFill>
                <a:latin typeface="Inter"/>
                <a:ea typeface="+mn-ea"/>
                <a:cs typeface="+mn-cs"/>
              </a:rPr>
              <a:t>: En proceso de habilitación, con servicios básicos y traslado programado para julio-agosto de 2025.</a:t>
            </a:r>
          </a:p>
          <a:p>
            <a:endParaRPr lang="es-CL" dirty="0"/>
          </a:p>
        </p:txBody>
      </p:sp>
      <p:sp>
        <p:nvSpPr>
          <p:cNvPr id="4" name="CuadroTexto 3"/>
          <p:cNvSpPr txBox="1"/>
          <p:nvPr/>
        </p:nvSpPr>
        <p:spPr>
          <a:xfrm>
            <a:off x="311700" y="531320"/>
            <a:ext cx="8794395" cy="4001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MX" sz="2000" b="1" i="0" u="none" strike="noStrike" kern="0" cap="none" spc="0" normalizeH="0" baseline="0" noProof="0" dirty="0" smtClean="0">
                <a:ln>
                  <a:noFill/>
                </a:ln>
                <a:solidFill>
                  <a:schemeClr val="bg1"/>
                </a:solidFill>
                <a:effectLst/>
                <a:uLnTx/>
                <a:uFillTx/>
              </a:rPr>
              <a:t>OFICINAS PROVINCIALES DE VIALIDAD REGIÓN DE ÑUBLE (</a:t>
            </a:r>
            <a:r>
              <a:rPr lang="es-MX" sz="2000" b="1" kern="0" dirty="0">
                <a:solidFill>
                  <a:schemeClr val="bg1"/>
                </a:solidFill>
              </a:rPr>
              <a:t> </a:t>
            </a:r>
            <a:r>
              <a:rPr lang="es-MX" sz="2000" b="1" kern="0" dirty="0" smtClean="0">
                <a:solidFill>
                  <a:schemeClr val="bg1"/>
                </a:solidFill>
              </a:rPr>
              <a:t>EN </a:t>
            </a:r>
            <a:r>
              <a:rPr kumimoji="0" lang="es-MX" sz="2000" b="1" i="0" u="none" strike="noStrike" kern="0" cap="none" spc="0" normalizeH="0" baseline="0" noProof="0" dirty="0" smtClean="0">
                <a:ln>
                  <a:noFill/>
                </a:ln>
                <a:solidFill>
                  <a:schemeClr val="bg1"/>
                </a:solidFill>
                <a:effectLst/>
                <a:uLnTx/>
                <a:uFillTx/>
              </a:rPr>
              <a:t>PUNILLA E ITATA)  </a:t>
            </a:r>
            <a:endParaRPr kumimoji="0" lang="es-CL" sz="2000" b="1" i="0" u="none" strike="noStrike" kern="0" cap="none" spc="0" normalizeH="0" baseline="0" noProof="0" dirty="0" smtClean="0">
              <a:ln>
                <a:noFill/>
              </a:ln>
              <a:solidFill>
                <a:schemeClr val="bg1"/>
              </a:solidFill>
              <a:effectLst/>
              <a:uLnTx/>
              <a:uFillTx/>
            </a:endParaRPr>
          </a:p>
        </p:txBody>
      </p:sp>
    </p:spTree>
    <p:extLst>
      <p:ext uri="{BB962C8B-B14F-4D97-AF65-F5344CB8AC3E}">
        <p14:creationId xmlns:p14="http://schemas.microsoft.com/office/powerpoint/2010/main" val="38427889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ln>
            <a:solidFill>
              <a:srgbClr val="FFC000"/>
            </a:solidFill>
          </a:ln>
        </p:spPr>
        <p:txBody>
          <a:bodyPr>
            <a:normAutofit fontScale="90000"/>
          </a:bodyPr>
          <a:lstStyle/>
          <a:p>
            <a:pPr lvl="0" defTabSz="914400">
              <a:lnSpc>
                <a:spcPct val="100000"/>
              </a:lnSpc>
            </a:pPr>
            <a:r>
              <a:rPr lang="es-MX" sz="1800" b="1" dirty="0">
                <a:solidFill>
                  <a:prstClr val="black"/>
                </a:solidFill>
                <a:latin typeface="Inter"/>
                <a:ea typeface="+mn-ea"/>
                <a:cs typeface="+mn-cs"/>
              </a:rPr>
              <a:t>2. Oficina Provincial De </a:t>
            </a:r>
            <a:r>
              <a:rPr lang="es-MX" sz="1800" b="1" dirty="0" err="1">
                <a:solidFill>
                  <a:prstClr val="black"/>
                </a:solidFill>
                <a:latin typeface="Inter"/>
                <a:ea typeface="+mn-ea"/>
                <a:cs typeface="+mn-cs"/>
              </a:rPr>
              <a:t>Itata</a:t>
            </a:r>
            <a:r>
              <a:rPr lang="es-MX" sz="1800" b="1" dirty="0">
                <a:solidFill>
                  <a:prstClr val="black"/>
                </a:solidFill>
                <a:latin typeface="Inter"/>
                <a:ea typeface="+mn-ea"/>
                <a:cs typeface="+mn-cs"/>
              </a:rPr>
              <a:t/>
            </a:r>
            <a:br>
              <a:rPr lang="es-MX" sz="1800" b="1" dirty="0">
                <a:solidFill>
                  <a:prstClr val="black"/>
                </a:solidFill>
                <a:latin typeface="Inter"/>
                <a:ea typeface="+mn-ea"/>
                <a:cs typeface="+mn-cs"/>
              </a:rPr>
            </a:br>
            <a:endParaRPr lang="es-CL" dirty="0"/>
          </a:p>
        </p:txBody>
      </p:sp>
      <p:sp>
        <p:nvSpPr>
          <p:cNvPr id="3" name="Marcador de texto 2"/>
          <p:cNvSpPr>
            <a:spLocks noGrp="1"/>
          </p:cNvSpPr>
          <p:nvPr>
            <p:ph type="body" idx="1"/>
          </p:nvPr>
        </p:nvSpPr>
        <p:spPr/>
        <p:txBody>
          <a:bodyPr>
            <a:normAutofit/>
          </a:bodyPr>
          <a:lstStyle/>
          <a:p>
            <a:pPr marL="0" lvl="0" indent="0" algn="just" defTabSz="914400">
              <a:lnSpc>
                <a:spcPct val="100000"/>
              </a:lnSpc>
              <a:buSzTx/>
              <a:buNone/>
            </a:pPr>
            <a:r>
              <a:rPr lang="es-MX" sz="1600" b="1" dirty="0">
                <a:solidFill>
                  <a:prstClr val="black"/>
                </a:solidFill>
                <a:latin typeface="Inter"/>
                <a:ea typeface="+mn-ea"/>
                <a:cs typeface="+mn-cs"/>
              </a:rPr>
              <a:t>Estado Actual: Sin terreno disponible</a:t>
            </a:r>
            <a:r>
              <a:rPr lang="es-MX" sz="1600" dirty="0">
                <a:solidFill>
                  <a:prstClr val="black"/>
                </a:solidFill>
                <a:latin typeface="Inter"/>
                <a:ea typeface="+mn-ea"/>
                <a:cs typeface="+mn-cs"/>
              </a:rPr>
              <a:t>; se trabaja en un convenio de colaboración entre la Dirección Regional de Vialidad  con el  Gobierno Regional de Ñuble, para adquirir un terreno en </a:t>
            </a:r>
            <a:r>
              <a:rPr lang="es-MX" sz="1600" dirty="0" err="1">
                <a:solidFill>
                  <a:prstClr val="black"/>
                </a:solidFill>
                <a:latin typeface="Inter"/>
                <a:ea typeface="+mn-ea"/>
                <a:cs typeface="+mn-cs"/>
              </a:rPr>
              <a:t>Quirihue</a:t>
            </a:r>
            <a:r>
              <a:rPr lang="es-MX" sz="1600" dirty="0">
                <a:solidFill>
                  <a:prstClr val="black"/>
                </a:solidFill>
                <a:latin typeface="Inter"/>
                <a:ea typeface="+mn-ea"/>
                <a:cs typeface="+mn-cs"/>
              </a:rPr>
              <a:t> por $700.000.000.</a:t>
            </a:r>
          </a:p>
          <a:p>
            <a:pPr marL="0" lvl="0" indent="0" algn="just" defTabSz="914400">
              <a:lnSpc>
                <a:spcPct val="100000"/>
              </a:lnSpc>
              <a:buSzTx/>
              <a:buNone/>
            </a:pPr>
            <a:endParaRPr lang="es-MX" sz="1600" dirty="0">
              <a:solidFill>
                <a:prstClr val="black"/>
              </a:solidFill>
              <a:latin typeface="Inter"/>
              <a:ea typeface="+mn-ea"/>
              <a:cs typeface="+mn-cs"/>
            </a:endParaRPr>
          </a:p>
          <a:p>
            <a:pPr marL="0" lvl="0" indent="0" algn="just" defTabSz="914400">
              <a:lnSpc>
                <a:spcPct val="100000"/>
              </a:lnSpc>
              <a:buSzTx/>
              <a:buNone/>
            </a:pPr>
            <a:r>
              <a:rPr lang="es-MX" sz="1600" dirty="0">
                <a:solidFill>
                  <a:prstClr val="black"/>
                </a:solidFill>
                <a:latin typeface="Inter"/>
                <a:ea typeface="+mn-ea"/>
                <a:cs typeface="+mn-cs"/>
              </a:rPr>
              <a:t>Proceso: Revisión final del convenio, seguido por la compra y construcción de la oficina.</a:t>
            </a:r>
          </a:p>
          <a:p>
            <a:pPr marL="0" lvl="0" indent="0" algn="just" defTabSz="914400">
              <a:lnSpc>
                <a:spcPct val="100000"/>
              </a:lnSpc>
              <a:buSzTx/>
              <a:buNone/>
            </a:pPr>
            <a:endParaRPr lang="es-MX" sz="1600" dirty="0">
              <a:solidFill>
                <a:prstClr val="black"/>
              </a:solidFill>
              <a:latin typeface="Inter"/>
              <a:ea typeface="+mn-ea"/>
              <a:cs typeface="+mn-cs"/>
            </a:endParaRPr>
          </a:p>
          <a:p>
            <a:pPr marL="285750" lvl="0" indent="-285750" algn="just" defTabSz="914400">
              <a:lnSpc>
                <a:spcPct val="100000"/>
              </a:lnSpc>
              <a:buSzTx/>
              <a:buFont typeface="Arial" panose="020B0604020202020204" pitchFamily="34" charset="0"/>
              <a:buChar char="•"/>
            </a:pPr>
            <a:endParaRPr lang="es-MX" sz="1600" dirty="0">
              <a:solidFill>
                <a:prstClr val="black"/>
              </a:solidFill>
              <a:latin typeface="Inter"/>
              <a:ea typeface="+mn-ea"/>
              <a:cs typeface="+mn-cs"/>
            </a:endParaRPr>
          </a:p>
          <a:p>
            <a:pPr marL="0" lvl="0" indent="0" algn="just" defTabSz="914400">
              <a:lnSpc>
                <a:spcPct val="100000"/>
              </a:lnSpc>
              <a:buSzTx/>
              <a:buNone/>
            </a:pPr>
            <a:r>
              <a:rPr lang="es-MX" sz="1600" b="1" dirty="0">
                <a:solidFill>
                  <a:prstClr val="black"/>
                </a:solidFill>
                <a:latin typeface="Inter"/>
                <a:ea typeface="+mn-ea"/>
                <a:cs typeface="+mn-cs"/>
              </a:rPr>
              <a:t>Gestiones que se realizan para  ambas Oficinas Provinciales:</a:t>
            </a:r>
          </a:p>
          <a:p>
            <a:pPr marL="285750" lvl="0" indent="-285750" algn="just" defTabSz="914400">
              <a:lnSpc>
                <a:spcPct val="100000"/>
              </a:lnSpc>
              <a:buSzTx/>
              <a:buFont typeface="Arial" panose="020B0604020202020204" pitchFamily="34" charset="0"/>
              <a:buChar char="•"/>
            </a:pPr>
            <a:endParaRPr lang="es-MX" sz="1600" dirty="0">
              <a:solidFill>
                <a:prstClr val="black"/>
              </a:solidFill>
              <a:latin typeface="Inter"/>
              <a:ea typeface="+mn-ea"/>
              <a:cs typeface="+mn-cs"/>
            </a:endParaRPr>
          </a:p>
          <a:p>
            <a:pPr marL="0" lvl="0" indent="0" algn="just" defTabSz="914400">
              <a:lnSpc>
                <a:spcPct val="100000"/>
              </a:lnSpc>
              <a:buSzTx/>
              <a:buNone/>
            </a:pPr>
            <a:r>
              <a:rPr lang="es-MX" sz="1600" dirty="0">
                <a:solidFill>
                  <a:prstClr val="black"/>
                </a:solidFill>
                <a:latin typeface="Inter"/>
                <a:ea typeface="+mn-ea"/>
                <a:cs typeface="+mn-cs"/>
              </a:rPr>
              <a:t>Dirección Regional de Vialidad, a través de su Departamento Regional de Proyectos se encuentra trabajado en los diseños referenciales de las oficinas y talleres a instalar de manera definitiva en ambas provincias</a:t>
            </a:r>
          </a:p>
          <a:p>
            <a:pPr algn="just"/>
            <a:endParaRPr lang="es-CL" dirty="0"/>
          </a:p>
        </p:txBody>
      </p:sp>
    </p:spTree>
    <p:extLst>
      <p:ext uri="{BB962C8B-B14F-4D97-AF65-F5344CB8AC3E}">
        <p14:creationId xmlns:p14="http://schemas.microsoft.com/office/powerpoint/2010/main" val="12054544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398654" y="1143336"/>
            <a:ext cx="8433645" cy="2814216"/>
          </a:xfrm>
        </p:spPr>
        <p:txBody>
          <a:bodyPr>
            <a:noAutofit/>
          </a:bodyPr>
          <a:lstStyle/>
          <a:p>
            <a:pPr marL="0" lvl="0" indent="0" algn="just" defTabSz="914400">
              <a:lnSpc>
                <a:spcPct val="100000"/>
              </a:lnSpc>
              <a:buSzTx/>
              <a:buNone/>
            </a:pPr>
            <a:r>
              <a:rPr lang="es-MX" sz="1600" b="1" dirty="0" smtClean="0">
                <a:solidFill>
                  <a:schemeClr val="tx1"/>
                </a:solidFill>
                <a:latin typeface="Inter"/>
                <a:ea typeface="+mn-ea"/>
                <a:cs typeface="+mn-cs"/>
              </a:rPr>
              <a:t>1. REPOSICIÓN Ruta 148 (Cruce 5-Puente </a:t>
            </a:r>
            <a:r>
              <a:rPr lang="es-MX" sz="1600" b="1" dirty="0" err="1" smtClean="0">
                <a:solidFill>
                  <a:schemeClr val="tx1"/>
                </a:solidFill>
                <a:latin typeface="Inter"/>
                <a:ea typeface="+mn-ea"/>
                <a:cs typeface="+mn-cs"/>
              </a:rPr>
              <a:t>Queime</a:t>
            </a:r>
            <a:r>
              <a:rPr lang="es-MX" sz="1600" b="1" dirty="0" smtClean="0">
                <a:solidFill>
                  <a:schemeClr val="tx1"/>
                </a:solidFill>
                <a:latin typeface="Inter"/>
                <a:ea typeface="+mn-ea"/>
                <a:cs typeface="+mn-cs"/>
              </a:rPr>
              <a:t>) Etapa 2</a:t>
            </a:r>
          </a:p>
          <a:p>
            <a:pPr marL="0" lvl="0" indent="0" algn="just" defTabSz="914400">
              <a:lnSpc>
                <a:spcPct val="100000"/>
              </a:lnSpc>
              <a:buSzTx/>
              <a:buNone/>
            </a:pPr>
            <a:endParaRPr lang="es-MX" sz="1800" b="1" dirty="0">
              <a:solidFill>
                <a:srgbClr val="000000"/>
              </a:solidFill>
              <a:latin typeface="Inter"/>
              <a:ea typeface="+mn-ea"/>
              <a:cs typeface="+mn-cs"/>
            </a:endParaRPr>
          </a:p>
          <a:p>
            <a:pPr marL="0" lvl="0" indent="0" algn="just" defTabSz="914400">
              <a:lnSpc>
                <a:spcPct val="100000"/>
              </a:lnSpc>
              <a:buSzTx/>
              <a:buNone/>
            </a:pPr>
            <a:r>
              <a:rPr lang="es-MX" sz="1600" b="1" dirty="0" smtClean="0">
                <a:solidFill>
                  <a:srgbClr val="000000"/>
                </a:solidFill>
                <a:latin typeface="Inter"/>
                <a:ea typeface="+mn-ea"/>
                <a:cs typeface="+mn-cs"/>
              </a:rPr>
              <a:t>Situación </a:t>
            </a:r>
            <a:r>
              <a:rPr lang="es-MX" sz="1600" b="1" dirty="0">
                <a:solidFill>
                  <a:srgbClr val="000000"/>
                </a:solidFill>
                <a:latin typeface="Inter"/>
                <a:ea typeface="+mn-ea"/>
                <a:cs typeface="+mn-cs"/>
              </a:rPr>
              <a:t>actual: </a:t>
            </a:r>
            <a:r>
              <a:rPr lang="es-MX" sz="1600" dirty="0">
                <a:solidFill>
                  <a:srgbClr val="000000"/>
                </a:solidFill>
                <a:latin typeface="Inter"/>
                <a:ea typeface="+mn-ea"/>
                <a:cs typeface="+mn-cs"/>
              </a:rPr>
              <a:t>En reevaluación por liquidación anticipada</a:t>
            </a:r>
            <a:r>
              <a:rPr lang="es-MX" sz="1800" dirty="0">
                <a:solidFill>
                  <a:srgbClr val="000000"/>
                </a:solidFill>
                <a:latin typeface="Inter"/>
                <a:ea typeface="+mn-ea"/>
                <a:cs typeface="+mn-cs"/>
              </a:rPr>
              <a:t>.</a:t>
            </a:r>
          </a:p>
          <a:p>
            <a:pPr marL="0" lvl="0" indent="0" algn="just" defTabSz="914400">
              <a:lnSpc>
                <a:spcPct val="100000"/>
              </a:lnSpc>
              <a:buSzTx/>
              <a:buNone/>
            </a:pPr>
            <a:endParaRPr lang="es-MX" sz="1800" dirty="0">
              <a:solidFill>
                <a:srgbClr val="000000"/>
              </a:solidFill>
              <a:latin typeface="Inter"/>
              <a:ea typeface="+mn-ea"/>
              <a:cs typeface="+mn-cs"/>
            </a:endParaRPr>
          </a:p>
          <a:p>
            <a:pPr marL="0" lvl="0" indent="0" algn="just" defTabSz="914400">
              <a:lnSpc>
                <a:spcPct val="100000"/>
              </a:lnSpc>
              <a:buSzTx/>
              <a:buNone/>
            </a:pPr>
            <a:r>
              <a:rPr lang="es-MX" sz="1600" dirty="0">
                <a:solidFill>
                  <a:srgbClr val="000000"/>
                </a:solidFill>
                <a:latin typeface="Inter"/>
                <a:ea typeface="+mn-ea"/>
                <a:cs typeface="+mn-cs"/>
              </a:rPr>
              <a:t>Para mantención de conectividad de la ruta se han definido las siguientes obras de conservación :</a:t>
            </a:r>
          </a:p>
          <a:p>
            <a:pPr marL="0" lvl="0" indent="0" algn="just" defTabSz="914400">
              <a:lnSpc>
                <a:spcPct val="100000"/>
              </a:lnSpc>
              <a:buSzTx/>
              <a:buNone/>
            </a:pPr>
            <a:endParaRPr lang="es-MX" sz="1600" dirty="0">
              <a:solidFill>
                <a:srgbClr val="000000"/>
              </a:solidFill>
              <a:latin typeface="Inter"/>
              <a:ea typeface="+mn-ea"/>
              <a:cs typeface="+mn-cs"/>
            </a:endParaRPr>
          </a:p>
          <a:p>
            <a:pPr marL="742950" lvl="1" indent="-285750" algn="just" defTabSz="914400">
              <a:lnSpc>
                <a:spcPct val="100000"/>
              </a:lnSpc>
              <a:buSzTx/>
              <a:buFont typeface="Arial" panose="020B0604020202020204" pitchFamily="34" charset="0"/>
              <a:buChar char="•"/>
            </a:pPr>
            <a:r>
              <a:rPr lang="es-MX" sz="1600" dirty="0">
                <a:solidFill>
                  <a:srgbClr val="000000"/>
                </a:solidFill>
                <a:latin typeface="Inter"/>
                <a:ea typeface="+mn-ea"/>
                <a:cs typeface="+mn-cs"/>
              </a:rPr>
              <a:t>Conservación periódica en sector Bulnes (km 5.700 a km 10.100) — contrato en publicación.</a:t>
            </a:r>
          </a:p>
          <a:p>
            <a:pPr marL="742950" lvl="1" indent="-285750" algn="just" defTabSz="914400">
              <a:lnSpc>
                <a:spcPct val="100000"/>
              </a:lnSpc>
              <a:buSzTx/>
              <a:buFont typeface="Arial" panose="020B0604020202020204" pitchFamily="34" charset="0"/>
              <a:buChar char="•"/>
            </a:pPr>
            <a:r>
              <a:rPr lang="es-MX" sz="1600" dirty="0">
                <a:solidFill>
                  <a:srgbClr val="000000"/>
                </a:solidFill>
                <a:latin typeface="Inter"/>
                <a:ea typeface="+mn-ea"/>
                <a:cs typeface="+mn-cs"/>
              </a:rPr>
              <a:t>Obras de </a:t>
            </a:r>
            <a:r>
              <a:rPr lang="es-MX" sz="1600" dirty="0" err="1">
                <a:solidFill>
                  <a:srgbClr val="000000"/>
                </a:solidFill>
                <a:latin typeface="Inter"/>
                <a:ea typeface="+mn-ea"/>
                <a:cs typeface="+mn-cs"/>
              </a:rPr>
              <a:t>recapado</a:t>
            </a:r>
            <a:r>
              <a:rPr lang="es-MX" sz="1600" dirty="0">
                <a:solidFill>
                  <a:srgbClr val="000000"/>
                </a:solidFill>
                <a:latin typeface="Inter"/>
                <a:ea typeface="+mn-ea"/>
                <a:cs typeface="+mn-cs"/>
              </a:rPr>
              <a:t>, nivelación de bermas y demarcación entre los km 11,215 y 15,380, realizadas por la Dirección Regional de Vialidad mediante Administración </a:t>
            </a:r>
            <a:r>
              <a:rPr lang="es-MX" sz="1600" dirty="0" smtClean="0">
                <a:solidFill>
                  <a:srgbClr val="000000"/>
                </a:solidFill>
                <a:latin typeface="Inter"/>
                <a:ea typeface="+mn-ea"/>
                <a:cs typeface="+mn-cs"/>
              </a:rPr>
              <a:t>Directa</a:t>
            </a:r>
          </a:p>
          <a:p>
            <a:pPr marL="742950" lvl="1" indent="-285750" algn="just" defTabSz="914400">
              <a:lnSpc>
                <a:spcPct val="100000"/>
              </a:lnSpc>
              <a:buSzTx/>
              <a:buFont typeface="Arial" panose="020B0604020202020204" pitchFamily="34" charset="0"/>
              <a:buChar char="•"/>
            </a:pPr>
            <a:endParaRPr lang="es-MX" sz="1600" dirty="0">
              <a:solidFill>
                <a:srgbClr val="000000"/>
              </a:solidFill>
              <a:latin typeface="Inter"/>
              <a:ea typeface="+mn-ea"/>
              <a:cs typeface="+mn-cs"/>
            </a:endParaRPr>
          </a:p>
        </p:txBody>
      </p:sp>
      <p:sp>
        <p:nvSpPr>
          <p:cNvPr id="4" name="Rectángulo 3"/>
          <p:cNvSpPr/>
          <p:nvPr/>
        </p:nvSpPr>
        <p:spPr>
          <a:xfrm>
            <a:off x="398654" y="543697"/>
            <a:ext cx="6833744"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s-MX" b="1" dirty="0" smtClean="0">
                <a:solidFill>
                  <a:schemeClr val="bg1"/>
                </a:solidFill>
                <a:latin typeface="Inter"/>
              </a:rPr>
              <a:t>Estado de Obras </a:t>
            </a:r>
            <a:r>
              <a:rPr lang="es-MX" b="1" dirty="0">
                <a:solidFill>
                  <a:schemeClr val="bg1"/>
                </a:solidFill>
                <a:latin typeface="Inter"/>
              </a:rPr>
              <a:t>de Inversión y Conectividad Vial en Ñuble</a:t>
            </a:r>
            <a:endParaRPr lang="es-CL" b="1" dirty="0">
              <a:solidFill>
                <a:schemeClr val="bg1"/>
              </a:solidFill>
              <a:latin typeface="Inter"/>
            </a:endParaRPr>
          </a:p>
        </p:txBody>
      </p:sp>
    </p:spTree>
    <p:extLst>
      <p:ext uri="{BB962C8B-B14F-4D97-AF65-F5344CB8AC3E}">
        <p14:creationId xmlns:p14="http://schemas.microsoft.com/office/powerpoint/2010/main" val="11928236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lvl="0" defTabSz="914400">
              <a:lnSpc>
                <a:spcPct val="100000"/>
              </a:lnSpc>
            </a:pPr>
            <a:r>
              <a:rPr lang="es-MX" sz="2000" b="1" dirty="0">
                <a:solidFill>
                  <a:prstClr val="black"/>
                </a:solidFill>
                <a:latin typeface="Inter"/>
                <a:cs typeface="+mn-cs"/>
              </a:rPr>
              <a:t>2. Construcción y Mejoramiento Ruta N-114, O-14 (</a:t>
            </a:r>
            <a:r>
              <a:rPr lang="es-MX" sz="2000" b="1" dirty="0" err="1">
                <a:solidFill>
                  <a:prstClr val="black"/>
                </a:solidFill>
                <a:latin typeface="Inter"/>
                <a:cs typeface="+mn-cs"/>
              </a:rPr>
              <a:t>Cobquecura</a:t>
            </a:r>
            <a:r>
              <a:rPr lang="es-MX" sz="2000" b="1" dirty="0">
                <a:solidFill>
                  <a:prstClr val="black"/>
                </a:solidFill>
                <a:latin typeface="Inter"/>
                <a:cs typeface="+mn-cs"/>
              </a:rPr>
              <a:t> - </a:t>
            </a:r>
            <a:r>
              <a:rPr lang="es-MX" sz="2000" b="1" dirty="0" err="1">
                <a:solidFill>
                  <a:prstClr val="black"/>
                </a:solidFill>
                <a:latin typeface="Inter"/>
                <a:cs typeface="+mn-cs"/>
              </a:rPr>
              <a:t>Dichato</a:t>
            </a:r>
            <a:r>
              <a:rPr lang="es-MX" sz="2000" b="1" dirty="0">
                <a:solidFill>
                  <a:prstClr val="black"/>
                </a:solidFill>
                <a:latin typeface="Inter"/>
                <a:cs typeface="+mn-cs"/>
              </a:rPr>
              <a:t>)</a:t>
            </a:r>
            <a:r>
              <a:rPr lang="es-MX" sz="1200" b="1" dirty="0">
                <a:solidFill>
                  <a:prstClr val="black"/>
                </a:solidFill>
                <a:latin typeface="Inter"/>
                <a:cs typeface="+mn-cs"/>
              </a:rPr>
              <a:t/>
            </a:r>
            <a:br>
              <a:rPr lang="es-MX" sz="1200" b="1" dirty="0">
                <a:solidFill>
                  <a:prstClr val="black"/>
                </a:solidFill>
                <a:latin typeface="Inter"/>
                <a:cs typeface="+mn-cs"/>
              </a:rPr>
            </a:br>
            <a:endParaRPr lang="es-CL" dirty="0"/>
          </a:p>
        </p:txBody>
      </p:sp>
      <p:sp>
        <p:nvSpPr>
          <p:cNvPr id="3" name="Marcador de texto 2"/>
          <p:cNvSpPr>
            <a:spLocks noGrp="1"/>
          </p:cNvSpPr>
          <p:nvPr>
            <p:ph type="body" idx="1"/>
          </p:nvPr>
        </p:nvSpPr>
        <p:spPr>
          <a:xfrm>
            <a:off x="311700" y="857087"/>
            <a:ext cx="8634592" cy="4036188"/>
          </a:xfrm>
        </p:spPr>
        <p:txBody>
          <a:bodyPr>
            <a:normAutofit fontScale="47500" lnSpcReduction="20000"/>
          </a:bodyPr>
          <a:lstStyle/>
          <a:p>
            <a:pPr marL="0" lvl="0" indent="0" defTabSz="914400">
              <a:lnSpc>
                <a:spcPct val="100000"/>
              </a:lnSpc>
              <a:buSzTx/>
              <a:buNone/>
            </a:pPr>
            <a:endParaRPr lang="es-MX" sz="1800" b="1" dirty="0">
              <a:solidFill>
                <a:prstClr val="black"/>
              </a:solidFill>
              <a:latin typeface="Inter"/>
              <a:ea typeface="+mn-ea"/>
              <a:cs typeface="+mn-cs"/>
            </a:endParaRPr>
          </a:p>
          <a:p>
            <a:pPr marL="0" lvl="0" indent="0" algn="just" defTabSz="914400">
              <a:lnSpc>
                <a:spcPct val="100000"/>
              </a:lnSpc>
              <a:buSzTx/>
              <a:buNone/>
            </a:pPr>
            <a:r>
              <a:rPr lang="es-MX" sz="2900" b="1" dirty="0">
                <a:solidFill>
                  <a:prstClr val="black"/>
                </a:solidFill>
                <a:latin typeface="Inter"/>
                <a:ea typeface="+mn-ea"/>
                <a:cs typeface="+mn-cs"/>
              </a:rPr>
              <a:t>Presupuesto Estimado</a:t>
            </a:r>
            <a:r>
              <a:rPr lang="es-MX" sz="2900" dirty="0">
                <a:solidFill>
                  <a:prstClr val="black"/>
                </a:solidFill>
                <a:latin typeface="Inter"/>
                <a:ea typeface="+mn-ea"/>
                <a:cs typeface="+mn-cs"/>
              </a:rPr>
              <a:t>: M$1.560.000.</a:t>
            </a:r>
          </a:p>
          <a:p>
            <a:pPr marL="0" lvl="0" indent="0" algn="just" defTabSz="914400">
              <a:lnSpc>
                <a:spcPct val="100000"/>
              </a:lnSpc>
              <a:buSzTx/>
              <a:buNone/>
            </a:pPr>
            <a:endParaRPr lang="es-MX" sz="2900" b="1" dirty="0">
              <a:solidFill>
                <a:prstClr val="black"/>
              </a:solidFill>
              <a:latin typeface="Inter"/>
              <a:ea typeface="+mn-ea"/>
              <a:cs typeface="+mn-cs"/>
            </a:endParaRPr>
          </a:p>
          <a:p>
            <a:pPr marL="0" lvl="0" indent="0" algn="just" defTabSz="914400">
              <a:lnSpc>
                <a:spcPct val="100000"/>
              </a:lnSpc>
              <a:buSzTx/>
              <a:buNone/>
            </a:pPr>
            <a:r>
              <a:rPr lang="es-MX" sz="2900" b="1" dirty="0">
                <a:solidFill>
                  <a:prstClr val="black"/>
                </a:solidFill>
                <a:latin typeface="Inter"/>
                <a:ea typeface="+mn-ea"/>
                <a:cs typeface="+mn-cs"/>
              </a:rPr>
              <a:t>Plazo de Ejecución</a:t>
            </a:r>
            <a:r>
              <a:rPr lang="es-MX" sz="2900" dirty="0">
                <a:solidFill>
                  <a:prstClr val="black"/>
                </a:solidFill>
                <a:latin typeface="Inter"/>
                <a:ea typeface="+mn-ea"/>
                <a:cs typeface="+mn-cs"/>
              </a:rPr>
              <a:t>: 37 meses.</a:t>
            </a:r>
          </a:p>
          <a:p>
            <a:pPr marL="0" lvl="0" indent="0" algn="just" defTabSz="914400">
              <a:lnSpc>
                <a:spcPct val="100000"/>
              </a:lnSpc>
              <a:buSzTx/>
              <a:buNone/>
            </a:pPr>
            <a:r>
              <a:rPr lang="es-MX" sz="2900" b="1" dirty="0">
                <a:solidFill>
                  <a:prstClr val="black"/>
                </a:solidFill>
                <a:latin typeface="Inter"/>
                <a:ea typeface="+mn-ea"/>
                <a:cs typeface="+mn-cs"/>
              </a:rPr>
              <a:t>Descripción del proyecto</a:t>
            </a:r>
            <a:r>
              <a:rPr lang="es-MX" sz="2900" dirty="0">
                <a:solidFill>
                  <a:prstClr val="black"/>
                </a:solidFill>
                <a:latin typeface="Inter"/>
                <a:ea typeface="+mn-ea"/>
                <a:cs typeface="+mn-cs"/>
              </a:rPr>
              <a:t>:  corresponde al estudio de ingeniería que permitirá el mejoramiento y construcción de las rutas N-114 (actualmente N-450) y O-14 (actualmente N-14-O) lo que eficiente  la conectividad y consolida la ruta costera de la Región de Ñuble. </a:t>
            </a:r>
          </a:p>
          <a:p>
            <a:pPr marL="0" lvl="0" indent="0" algn="just" defTabSz="914400">
              <a:lnSpc>
                <a:spcPct val="100000"/>
              </a:lnSpc>
              <a:buSzTx/>
              <a:buNone/>
            </a:pPr>
            <a:endParaRPr lang="es-MX" sz="2900" dirty="0">
              <a:solidFill>
                <a:prstClr val="black"/>
              </a:solidFill>
              <a:latin typeface="Inter"/>
              <a:ea typeface="+mn-ea"/>
              <a:cs typeface="+mn-cs"/>
            </a:endParaRPr>
          </a:p>
          <a:p>
            <a:pPr marL="0" lvl="0" indent="0" algn="just" defTabSz="914400">
              <a:lnSpc>
                <a:spcPct val="100000"/>
              </a:lnSpc>
              <a:buSzTx/>
              <a:buNone/>
            </a:pPr>
            <a:r>
              <a:rPr lang="es-MX" sz="2900" b="1" dirty="0">
                <a:solidFill>
                  <a:prstClr val="black"/>
                </a:solidFill>
                <a:latin typeface="Inter"/>
                <a:ea typeface="+mn-ea"/>
                <a:cs typeface="+mn-cs"/>
              </a:rPr>
              <a:t>Situación Actual: </a:t>
            </a:r>
            <a:r>
              <a:rPr lang="es-MX" sz="2900" dirty="0">
                <a:solidFill>
                  <a:prstClr val="black"/>
                </a:solidFill>
                <a:latin typeface="Inter"/>
                <a:ea typeface="+mn-ea"/>
                <a:cs typeface="+mn-cs"/>
              </a:rPr>
              <a:t>Estudio de ingeniería en ejecución, pendiente de Estudio de Impacto Ambiental por cercanía a humedales.</a:t>
            </a:r>
          </a:p>
          <a:p>
            <a:pPr marL="0" lvl="0" indent="0" algn="just" defTabSz="914400">
              <a:lnSpc>
                <a:spcPct val="100000"/>
              </a:lnSpc>
              <a:buSzTx/>
              <a:buNone/>
            </a:pPr>
            <a:endParaRPr lang="es-MX" sz="2900" dirty="0">
              <a:solidFill>
                <a:prstClr val="black"/>
              </a:solidFill>
              <a:latin typeface="Inter"/>
              <a:ea typeface="+mn-ea"/>
              <a:cs typeface="+mn-cs"/>
            </a:endParaRPr>
          </a:p>
          <a:p>
            <a:pPr marL="0" lvl="0" indent="0" algn="just" defTabSz="914400">
              <a:lnSpc>
                <a:spcPct val="100000"/>
              </a:lnSpc>
              <a:buSzTx/>
              <a:buNone/>
            </a:pPr>
            <a:r>
              <a:rPr lang="es-MX" sz="2900" b="1" dirty="0">
                <a:solidFill>
                  <a:prstClr val="black"/>
                </a:solidFill>
                <a:latin typeface="Inter"/>
                <a:ea typeface="+mn-ea"/>
                <a:cs typeface="+mn-cs"/>
              </a:rPr>
              <a:t>Construcción y Mejoramiento Ruta N-114, O-14 </a:t>
            </a:r>
            <a:r>
              <a:rPr lang="es-MX" sz="2900" b="1" dirty="0" err="1">
                <a:solidFill>
                  <a:prstClr val="black"/>
                </a:solidFill>
                <a:latin typeface="Inter"/>
                <a:ea typeface="+mn-ea"/>
                <a:cs typeface="+mn-cs"/>
              </a:rPr>
              <a:t>Cobquecura</a:t>
            </a:r>
            <a:r>
              <a:rPr lang="es-MX" sz="2900" b="1" dirty="0">
                <a:solidFill>
                  <a:prstClr val="black"/>
                </a:solidFill>
                <a:latin typeface="Inter"/>
                <a:ea typeface="+mn-ea"/>
                <a:cs typeface="+mn-cs"/>
              </a:rPr>
              <a:t> - </a:t>
            </a:r>
            <a:r>
              <a:rPr lang="es-MX" sz="2900" b="1" dirty="0" err="1">
                <a:solidFill>
                  <a:prstClr val="black"/>
                </a:solidFill>
                <a:latin typeface="Inter"/>
                <a:ea typeface="+mn-ea"/>
                <a:cs typeface="+mn-cs"/>
              </a:rPr>
              <a:t>Dichato</a:t>
            </a:r>
            <a:r>
              <a:rPr lang="es-MX" sz="2900" b="1" dirty="0">
                <a:solidFill>
                  <a:prstClr val="black"/>
                </a:solidFill>
                <a:latin typeface="Inter"/>
                <a:ea typeface="+mn-ea"/>
                <a:cs typeface="+mn-cs"/>
              </a:rPr>
              <a:t>.</a:t>
            </a:r>
          </a:p>
          <a:p>
            <a:pPr marL="0" lvl="0" indent="0" algn="just" defTabSz="914400">
              <a:lnSpc>
                <a:spcPct val="100000"/>
              </a:lnSpc>
              <a:buSzTx/>
              <a:buNone/>
            </a:pPr>
            <a:endParaRPr lang="es-MX" sz="2900" b="1" dirty="0">
              <a:solidFill>
                <a:prstClr val="black"/>
              </a:solidFill>
              <a:latin typeface="Inter"/>
              <a:ea typeface="+mn-ea"/>
              <a:cs typeface="+mn-cs"/>
            </a:endParaRPr>
          </a:p>
          <a:p>
            <a:pPr marL="0" lvl="0" indent="0" algn="just" defTabSz="914400">
              <a:lnSpc>
                <a:spcPct val="100000"/>
              </a:lnSpc>
              <a:buSzTx/>
              <a:buNone/>
            </a:pPr>
            <a:r>
              <a:rPr lang="es-MX" sz="2900" b="1" dirty="0">
                <a:solidFill>
                  <a:prstClr val="black"/>
                </a:solidFill>
                <a:latin typeface="Inter"/>
                <a:ea typeface="+mn-ea"/>
                <a:cs typeface="+mn-cs"/>
              </a:rPr>
              <a:t>Presupuesto Estimado: M$1.477.000</a:t>
            </a:r>
          </a:p>
          <a:p>
            <a:pPr marL="0" lvl="0" indent="0" algn="just" defTabSz="914400">
              <a:lnSpc>
                <a:spcPct val="100000"/>
              </a:lnSpc>
              <a:buSzTx/>
              <a:buNone/>
            </a:pPr>
            <a:r>
              <a:rPr lang="es-MX" sz="2900" b="1" dirty="0">
                <a:solidFill>
                  <a:prstClr val="black"/>
                </a:solidFill>
                <a:latin typeface="Inter"/>
                <a:ea typeface="+mn-ea"/>
                <a:cs typeface="+mn-cs"/>
              </a:rPr>
              <a:t>Plazo de Ejecución: </a:t>
            </a:r>
            <a:r>
              <a:rPr lang="es-MX" sz="2900" dirty="0">
                <a:solidFill>
                  <a:prstClr val="black"/>
                </a:solidFill>
                <a:latin typeface="Inter"/>
                <a:ea typeface="+mn-ea"/>
                <a:cs typeface="+mn-cs"/>
              </a:rPr>
              <a:t>26 meses.</a:t>
            </a:r>
          </a:p>
          <a:p>
            <a:pPr marL="0" lvl="0" indent="0" algn="just" defTabSz="914400">
              <a:lnSpc>
                <a:spcPct val="100000"/>
              </a:lnSpc>
              <a:buSzTx/>
              <a:buNone/>
            </a:pPr>
            <a:r>
              <a:rPr lang="es-MX" sz="2900" b="1" dirty="0">
                <a:solidFill>
                  <a:prstClr val="black"/>
                </a:solidFill>
                <a:latin typeface="Inter"/>
                <a:ea typeface="+mn-ea"/>
                <a:cs typeface="+mn-cs"/>
              </a:rPr>
              <a:t>Descripción del Proyecto: </a:t>
            </a:r>
            <a:r>
              <a:rPr lang="es-MX" sz="2900" dirty="0">
                <a:solidFill>
                  <a:prstClr val="black"/>
                </a:solidFill>
                <a:latin typeface="Inter"/>
                <a:ea typeface="+mn-ea"/>
                <a:cs typeface="+mn-cs"/>
              </a:rPr>
              <a:t>Construcción de un nuevo Puente sobre el rio </a:t>
            </a:r>
            <a:r>
              <a:rPr lang="es-MX" sz="2900" dirty="0" err="1">
                <a:solidFill>
                  <a:prstClr val="black"/>
                </a:solidFill>
                <a:latin typeface="Inter"/>
                <a:ea typeface="+mn-ea"/>
                <a:cs typeface="+mn-cs"/>
              </a:rPr>
              <a:t>Itata</a:t>
            </a:r>
            <a:r>
              <a:rPr lang="es-MX" sz="2900" dirty="0">
                <a:solidFill>
                  <a:prstClr val="black"/>
                </a:solidFill>
                <a:latin typeface="Inter"/>
                <a:ea typeface="+mn-ea"/>
                <a:cs typeface="+mn-cs"/>
              </a:rPr>
              <a:t> y los accesos que une las Comunas de </a:t>
            </a:r>
            <a:r>
              <a:rPr lang="es-MX" sz="2900" dirty="0" err="1">
                <a:solidFill>
                  <a:prstClr val="black"/>
                </a:solidFill>
                <a:latin typeface="Inter"/>
                <a:ea typeface="+mn-ea"/>
                <a:cs typeface="+mn-cs"/>
              </a:rPr>
              <a:t>Trehuaco</a:t>
            </a:r>
            <a:r>
              <a:rPr lang="es-MX" sz="2900" dirty="0">
                <a:solidFill>
                  <a:prstClr val="black"/>
                </a:solidFill>
                <a:latin typeface="Inter"/>
                <a:ea typeface="+mn-ea"/>
                <a:cs typeface="+mn-cs"/>
              </a:rPr>
              <a:t> y </a:t>
            </a:r>
            <a:r>
              <a:rPr lang="es-MX" sz="2900" dirty="0" err="1">
                <a:solidFill>
                  <a:prstClr val="black"/>
                </a:solidFill>
                <a:latin typeface="Inter"/>
                <a:ea typeface="+mn-ea"/>
                <a:cs typeface="+mn-cs"/>
              </a:rPr>
              <a:t>Coelemu</a:t>
            </a:r>
            <a:r>
              <a:rPr lang="es-MX" sz="2900" dirty="0">
                <a:solidFill>
                  <a:prstClr val="black"/>
                </a:solidFill>
                <a:latin typeface="Inter"/>
                <a:ea typeface="+mn-ea"/>
                <a:cs typeface="+mn-cs"/>
              </a:rPr>
              <a:t>, con una longitud total de 1.083,4 </a:t>
            </a:r>
            <a:r>
              <a:rPr lang="es-MX" sz="2900" dirty="0" err="1">
                <a:solidFill>
                  <a:prstClr val="black"/>
                </a:solidFill>
                <a:latin typeface="Inter"/>
                <a:ea typeface="+mn-ea"/>
                <a:cs typeface="+mn-cs"/>
              </a:rPr>
              <a:t>mts</a:t>
            </a:r>
            <a:r>
              <a:rPr lang="es-MX" sz="2900" dirty="0">
                <a:solidFill>
                  <a:prstClr val="black"/>
                </a:solidFill>
                <a:latin typeface="Inter"/>
                <a:ea typeface="+mn-ea"/>
                <a:cs typeface="+mn-cs"/>
              </a:rPr>
              <a:t>. </a:t>
            </a:r>
          </a:p>
          <a:p>
            <a:pPr marL="0" lvl="0" indent="0" algn="just" defTabSz="914400">
              <a:lnSpc>
                <a:spcPct val="100000"/>
              </a:lnSpc>
              <a:buSzTx/>
              <a:buNone/>
            </a:pPr>
            <a:endParaRPr lang="es-MX" sz="2900" dirty="0">
              <a:solidFill>
                <a:prstClr val="black"/>
              </a:solidFill>
              <a:latin typeface="Inter"/>
              <a:ea typeface="+mn-ea"/>
              <a:cs typeface="+mn-cs"/>
            </a:endParaRPr>
          </a:p>
          <a:p>
            <a:pPr marL="0" lvl="0" indent="0" algn="just" defTabSz="914400">
              <a:lnSpc>
                <a:spcPct val="100000"/>
              </a:lnSpc>
              <a:buSzTx/>
              <a:buNone/>
            </a:pPr>
            <a:r>
              <a:rPr lang="es-MX" sz="2900" b="1" dirty="0">
                <a:solidFill>
                  <a:prstClr val="black"/>
                </a:solidFill>
                <a:latin typeface="Inter"/>
                <a:ea typeface="+mn-ea"/>
                <a:cs typeface="+mn-cs"/>
              </a:rPr>
              <a:t>Situación Actual: </a:t>
            </a:r>
            <a:r>
              <a:rPr lang="es-MX" sz="2900" dirty="0">
                <a:solidFill>
                  <a:prstClr val="black"/>
                </a:solidFill>
                <a:latin typeface="Inter"/>
                <a:ea typeface="+mn-ea"/>
                <a:cs typeface="+mn-cs"/>
              </a:rPr>
              <a:t>Estudio de Ingeniería se encuentra en Ejecución. En paralelo se preparan antecedentes de licitación de un Estudio de Impacto ambiental, por estar emplazada  en  área protegida por lo que debe ingresar al Sistema de Evaluación de Impacto Ambiental (SEIA).</a:t>
            </a:r>
          </a:p>
          <a:p>
            <a:endParaRPr lang="es-CL" sz="2900" dirty="0"/>
          </a:p>
        </p:txBody>
      </p:sp>
    </p:spTree>
    <p:extLst>
      <p:ext uri="{BB962C8B-B14F-4D97-AF65-F5344CB8AC3E}">
        <p14:creationId xmlns:p14="http://schemas.microsoft.com/office/powerpoint/2010/main" val="4051239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lvl="0" defTabSz="914400">
              <a:lnSpc>
                <a:spcPct val="100000"/>
              </a:lnSpc>
            </a:pPr>
            <a:r>
              <a:rPr lang="es-MX" sz="2000" b="1" dirty="0">
                <a:solidFill>
                  <a:prstClr val="black"/>
                </a:solidFill>
                <a:latin typeface="Inter"/>
                <a:ea typeface="+mn-ea"/>
                <a:cs typeface="+mn-cs"/>
              </a:rPr>
              <a:t>3. Reposición Ruta N-59-Q (Chillán - Yungay)</a:t>
            </a:r>
            <a:r>
              <a:rPr lang="es-MX" sz="1800" b="1" dirty="0">
                <a:solidFill>
                  <a:prstClr val="black"/>
                </a:solidFill>
                <a:latin typeface="Inter"/>
                <a:ea typeface="+mn-ea"/>
                <a:cs typeface="+mn-cs"/>
              </a:rPr>
              <a:t/>
            </a:r>
            <a:br>
              <a:rPr lang="es-MX" sz="1800" b="1" dirty="0">
                <a:solidFill>
                  <a:prstClr val="black"/>
                </a:solidFill>
                <a:latin typeface="Inter"/>
                <a:ea typeface="+mn-ea"/>
                <a:cs typeface="+mn-cs"/>
              </a:rPr>
            </a:br>
            <a:endParaRPr lang="es-CL" dirty="0"/>
          </a:p>
        </p:txBody>
      </p:sp>
      <p:sp>
        <p:nvSpPr>
          <p:cNvPr id="3" name="Marcador de texto 2"/>
          <p:cNvSpPr>
            <a:spLocks noGrp="1"/>
          </p:cNvSpPr>
          <p:nvPr>
            <p:ph type="body" idx="1"/>
          </p:nvPr>
        </p:nvSpPr>
        <p:spPr>
          <a:xfrm>
            <a:off x="311700" y="1140118"/>
            <a:ext cx="8520600" cy="3416400"/>
          </a:xfrm>
        </p:spPr>
        <p:txBody>
          <a:bodyPr/>
          <a:lstStyle/>
          <a:p>
            <a:pPr marL="0" lvl="0" indent="0" defTabSz="914400">
              <a:lnSpc>
                <a:spcPct val="100000"/>
              </a:lnSpc>
              <a:buSzTx/>
              <a:buNone/>
            </a:pPr>
            <a:r>
              <a:rPr lang="es-MX" sz="1600" b="1" dirty="0">
                <a:solidFill>
                  <a:prstClr val="black"/>
                </a:solidFill>
                <a:latin typeface="Inter"/>
                <a:ea typeface="+mn-ea"/>
                <a:cs typeface="+mn-cs"/>
              </a:rPr>
              <a:t>Situación Actual</a:t>
            </a:r>
            <a:r>
              <a:rPr lang="es-MX" sz="1600" dirty="0">
                <a:solidFill>
                  <a:prstClr val="black"/>
                </a:solidFill>
                <a:latin typeface="Inter"/>
                <a:ea typeface="+mn-ea"/>
                <a:cs typeface="+mn-cs"/>
              </a:rPr>
              <a:t>: En reevaluación por actualización de presupuestos.</a:t>
            </a:r>
          </a:p>
          <a:p>
            <a:pPr marL="0" lvl="0" indent="0" defTabSz="914400">
              <a:lnSpc>
                <a:spcPct val="100000"/>
              </a:lnSpc>
              <a:buSzTx/>
              <a:buNone/>
            </a:pPr>
            <a:endParaRPr lang="es-MX" sz="1600" dirty="0">
              <a:solidFill>
                <a:prstClr val="black"/>
              </a:solidFill>
              <a:latin typeface="Inter"/>
              <a:ea typeface="+mn-ea"/>
              <a:cs typeface="+mn-cs"/>
            </a:endParaRPr>
          </a:p>
          <a:p>
            <a:pPr marL="0" lvl="0" indent="0" algn="just" defTabSz="914400">
              <a:lnSpc>
                <a:spcPct val="100000"/>
              </a:lnSpc>
              <a:buSzTx/>
              <a:buNone/>
            </a:pPr>
            <a:r>
              <a:rPr lang="es-MX" sz="1600" b="1" dirty="0">
                <a:solidFill>
                  <a:prstClr val="black"/>
                </a:solidFill>
                <a:latin typeface="Inter"/>
                <a:ea typeface="+mn-ea"/>
                <a:cs typeface="+mn-cs"/>
              </a:rPr>
              <a:t>Descripción</a:t>
            </a:r>
            <a:r>
              <a:rPr lang="es-MX" sz="1600" dirty="0">
                <a:solidFill>
                  <a:prstClr val="black"/>
                </a:solidFill>
                <a:latin typeface="Inter"/>
                <a:ea typeface="+mn-ea"/>
                <a:cs typeface="+mn-cs"/>
              </a:rPr>
              <a:t>:  El proyecto de reposición corresponde el tramo de la Ruta N-59-Q, La importancia de esta ruta radica en que es la vía de comunicación de varias comunas de la región como: Chillán, Chillán Viejo, San Ignacio (</a:t>
            </a:r>
            <a:r>
              <a:rPr lang="es-MX" sz="1600" dirty="0" err="1">
                <a:solidFill>
                  <a:prstClr val="black"/>
                </a:solidFill>
                <a:latin typeface="Inter"/>
                <a:ea typeface="+mn-ea"/>
                <a:cs typeface="+mn-cs"/>
              </a:rPr>
              <a:t>Quiriquina</a:t>
            </a:r>
            <a:r>
              <a:rPr lang="es-MX" sz="1600" dirty="0">
                <a:solidFill>
                  <a:prstClr val="black"/>
                </a:solidFill>
                <a:latin typeface="Inter"/>
                <a:ea typeface="+mn-ea"/>
                <a:cs typeface="+mn-cs"/>
              </a:rPr>
              <a:t> y Pueblo Seco), El Carmen, Bulnes, </a:t>
            </a:r>
            <a:r>
              <a:rPr lang="es-MX" sz="1600" dirty="0" err="1">
                <a:solidFill>
                  <a:prstClr val="black"/>
                </a:solidFill>
                <a:latin typeface="Inter"/>
                <a:ea typeface="+mn-ea"/>
                <a:cs typeface="+mn-cs"/>
              </a:rPr>
              <a:t>Pemuco</a:t>
            </a:r>
            <a:r>
              <a:rPr lang="es-MX" sz="1600" dirty="0">
                <a:solidFill>
                  <a:prstClr val="black"/>
                </a:solidFill>
                <a:latin typeface="Inter"/>
                <a:ea typeface="+mn-ea"/>
                <a:cs typeface="+mn-cs"/>
              </a:rPr>
              <a:t> y Yungay).</a:t>
            </a:r>
          </a:p>
          <a:p>
            <a:pPr marL="0" lvl="0" indent="0" algn="just" defTabSz="914400">
              <a:lnSpc>
                <a:spcPct val="100000"/>
              </a:lnSpc>
              <a:buSzTx/>
              <a:buNone/>
            </a:pPr>
            <a:endParaRPr lang="es-MX" sz="1600" dirty="0">
              <a:solidFill>
                <a:prstClr val="black"/>
              </a:solidFill>
              <a:latin typeface="Inter"/>
              <a:ea typeface="+mn-ea"/>
              <a:cs typeface="+mn-cs"/>
            </a:endParaRPr>
          </a:p>
          <a:p>
            <a:pPr marL="0" lvl="0" indent="0" algn="just" defTabSz="914400">
              <a:lnSpc>
                <a:spcPct val="100000"/>
              </a:lnSpc>
              <a:buSzTx/>
              <a:buNone/>
            </a:pPr>
            <a:r>
              <a:rPr lang="es-MX" sz="1600" dirty="0">
                <a:solidFill>
                  <a:prstClr val="black"/>
                </a:solidFill>
                <a:latin typeface="Inter"/>
                <a:ea typeface="+mn-ea"/>
                <a:cs typeface="+mn-cs"/>
              </a:rPr>
              <a:t>Las obras incluyen: demolición de carpeta, movimientos de tierra, reposición de pavimento asfáltico y mejoras en trazado, además del reemplazo de 15 de los 17 puentes existentes por puentes nuevos </a:t>
            </a:r>
            <a:r>
              <a:rPr lang="es-MX" sz="1600" dirty="0" smtClean="0">
                <a:solidFill>
                  <a:prstClr val="black"/>
                </a:solidFill>
                <a:latin typeface="Inter"/>
                <a:ea typeface="+mn-ea"/>
                <a:cs typeface="+mn-cs"/>
              </a:rPr>
              <a:t>y los dos restantes  serán por  </a:t>
            </a:r>
            <a:r>
              <a:rPr lang="es-MX" sz="1600" dirty="0">
                <a:solidFill>
                  <a:prstClr val="black"/>
                </a:solidFill>
                <a:latin typeface="Inter"/>
                <a:ea typeface="+mn-ea"/>
                <a:cs typeface="+mn-cs"/>
              </a:rPr>
              <a:t>obras de arte mayores.</a:t>
            </a:r>
          </a:p>
          <a:p>
            <a:endParaRPr lang="es-CL" dirty="0"/>
          </a:p>
        </p:txBody>
      </p:sp>
    </p:spTree>
    <p:extLst>
      <p:ext uri="{BB962C8B-B14F-4D97-AF65-F5344CB8AC3E}">
        <p14:creationId xmlns:p14="http://schemas.microsoft.com/office/powerpoint/2010/main" val="39511039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lvl="0" defTabSz="914400">
              <a:lnSpc>
                <a:spcPct val="100000"/>
              </a:lnSpc>
            </a:pPr>
            <a:r>
              <a:rPr lang="es-MX" sz="2000" b="1" dirty="0">
                <a:solidFill>
                  <a:prstClr val="black"/>
                </a:solidFill>
                <a:latin typeface="Inter"/>
                <a:ea typeface="+mn-ea"/>
                <a:cs typeface="+mn-cs"/>
              </a:rPr>
              <a:t>4. Habilitación Circunvalación Oriente de Chillán</a:t>
            </a:r>
            <a:r>
              <a:rPr lang="es-MX" sz="1800" dirty="0">
                <a:solidFill>
                  <a:prstClr val="black"/>
                </a:solidFill>
                <a:latin typeface="Inter"/>
                <a:ea typeface="+mn-ea"/>
                <a:cs typeface="+mn-cs"/>
              </a:rPr>
              <a:t/>
            </a:r>
            <a:br>
              <a:rPr lang="es-MX" sz="1800" dirty="0">
                <a:solidFill>
                  <a:prstClr val="black"/>
                </a:solidFill>
                <a:latin typeface="Inter"/>
                <a:ea typeface="+mn-ea"/>
                <a:cs typeface="+mn-cs"/>
              </a:rPr>
            </a:br>
            <a:endParaRPr lang="es-CL" dirty="0"/>
          </a:p>
        </p:txBody>
      </p:sp>
      <p:sp>
        <p:nvSpPr>
          <p:cNvPr id="3" name="Marcador de texto 2"/>
          <p:cNvSpPr>
            <a:spLocks noGrp="1"/>
          </p:cNvSpPr>
          <p:nvPr>
            <p:ph type="body" idx="1"/>
          </p:nvPr>
        </p:nvSpPr>
        <p:spPr>
          <a:xfrm>
            <a:off x="311700" y="1140119"/>
            <a:ext cx="8520600" cy="3416400"/>
          </a:xfrm>
        </p:spPr>
        <p:txBody>
          <a:bodyPr/>
          <a:lstStyle/>
          <a:p>
            <a:pPr marL="0" lvl="0" indent="0" defTabSz="914400">
              <a:lnSpc>
                <a:spcPct val="100000"/>
              </a:lnSpc>
              <a:buSzTx/>
              <a:buNone/>
            </a:pPr>
            <a:r>
              <a:rPr lang="es-MX" sz="1600" b="1" dirty="0">
                <a:solidFill>
                  <a:prstClr val="black"/>
                </a:solidFill>
                <a:latin typeface="Inter"/>
                <a:ea typeface="+mn-ea"/>
                <a:cs typeface="+mn-cs"/>
              </a:rPr>
              <a:t>Ubicación</a:t>
            </a:r>
            <a:r>
              <a:rPr lang="es-MX" sz="1600" dirty="0" smtClean="0">
                <a:solidFill>
                  <a:prstClr val="black"/>
                </a:solidFill>
                <a:latin typeface="Inter"/>
                <a:ea typeface="+mn-ea"/>
                <a:cs typeface="+mn-cs"/>
              </a:rPr>
              <a:t>: Chillán </a:t>
            </a:r>
            <a:r>
              <a:rPr lang="es-MX" sz="1600" dirty="0">
                <a:solidFill>
                  <a:prstClr val="black"/>
                </a:solidFill>
                <a:latin typeface="Inter"/>
                <a:ea typeface="+mn-ea"/>
                <a:cs typeface="+mn-cs"/>
              </a:rPr>
              <a:t>y Chillán Viejo.</a:t>
            </a:r>
          </a:p>
          <a:p>
            <a:pPr marL="0" lvl="0" indent="0" defTabSz="914400">
              <a:lnSpc>
                <a:spcPct val="100000"/>
              </a:lnSpc>
              <a:buSzTx/>
              <a:buNone/>
            </a:pPr>
            <a:endParaRPr lang="es-MX" sz="1600" dirty="0">
              <a:solidFill>
                <a:prstClr val="black"/>
              </a:solidFill>
              <a:latin typeface="Inter"/>
              <a:ea typeface="+mn-ea"/>
              <a:cs typeface="+mn-cs"/>
            </a:endParaRPr>
          </a:p>
          <a:p>
            <a:pPr marL="0" lvl="0" indent="0" defTabSz="914400">
              <a:lnSpc>
                <a:spcPct val="100000"/>
              </a:lnSpc>
              <a:buSzTx/>
              <a:buNone/>
            </a:pPr>
            <a:r>
              <a:rPr lang="es-MX" sz="1600" b="1" dirty="0">
                <a:solidFill>
                  <a:prstClr val="black"/>
                </a:solidFill>
                <a:latin typeface="Inter"/>
                <a:ea typeface="+mn-ea"/>
                <a:cs typeface="+mn-cs"/>
              </a:rPr>
              <a:t>Monto Estudio</a:t>
            </a:r>
            <a:r>
              <a:rPr lang="es-MX" sz="1600" dirty="0">
                <a:solidFill>
                  <a:prstClr val="black"/>
                </a:solidFill>
                <a:latin typeface="Inter"/>
                <a:ea typeface="+mn-ea"/>
                <a:cs typeface="+mn-cs"/>
              </a:rPr>
              <a:t>: M$ 804.998.000.</a:t>
            </a:r>
          </a:p>
          <a:p>
            <a:pPr marL="0" lvl="0" indent="0" defTabSz="914400">
              <a:lnSpc>
                <a:spcPct val="100000"/>
              </a:lnSpc>
              <a:buSzTx/>
              <a:buNone/>
            </a:pPr>
            <a:endParaRPr lang="es-MX" sz="1600" dirty="0">
              <a:solidFill>
                <a:prstClr val="black"/>
              </a:solidFill>
              <a:latin typeface="Inter"/>
              <a:ea typeface="+mn-ea"/>
              <a:cs typeface="+mn-cs"/>
            </a:endParaRPr>
          </a:p>
          <a:p>
            <a:pPr marL="0" lvl="0" indent="0" algn="just" defTabSz="914400">
              <a:lnSpc>
                <a:spcPct val="100000"/>
              </a:lnSpc>
              <a:buSzTx/>
              <a:buNone/>
            </a:pPr>
            <a:r>
              <a:rPr lang="es-MX" sz="1600" b="1" dirty="0">
                <a:solidFill>
                  <a:prstClr val="black"/>
                </a:solidFill>
                <a:latin typeface="Inter"/>
                <a:ea typeface="+mn-ea"/>
                <a:cs typeface="+mn-cs"/>
              </a:rPr>
              <a:t>Descripción: Proyecto: </a:t>
            </a:r>
            <a:r>
              <a:rPr lang="es-MX" sz="1600" dirty="0">
                <a:solidFill>
                  <a:prstClr val="black"/>
                </a:solidFill>
                <a:latin typeface="Inter"/>
                <a:ea typeface="+mn-ea"/>
                <a:cs typeface="+mn-cs"/>
              </a:rPr>
              <a:t>Estudio de ingeniería</a:t>
            </a:r>
            <a:r>
              <a:rPr lang="es-MX" sz="1600" b="1" dirty="0">
                <a:solidFill>
                  <a:prstClr val="black"/>
                </a:solidFill>
                <a:latin typeface="Inter"/>
                <a:ea typeface="+mn-ea"/>
                <a:cs typeface="+mn-cs"/>
              </a:rPr>
              <a:t> </a:t>
            </a:r>
            <a:r>
              <a:rPr lang="es-MX" sz="1600" dirty="0">
                <a:solidFill>
                  <a:prstClr val="black"/>
                </a:solidFill>
                <a:latin typeface="Inter"/>
                <a:ea typeface="+mn-ea"/>
                <a:cs typeface="+mn-cs"/>
              </a:rPr>
              <a:t>para mejorar la conectividad y reducir la congestión vial que existe debido a la discontinuidad de la Ruta 5 y otras.</a:t>
            </a:r>
          </a:p>
          <a:p>
            <a:pPr marL="0" lvl="0" indent="0" algn="just" defTabSz="914400">
              <a:lnSpc>
                <a:spcPct val="100000"/>
              </a:lnSpc>
              <a:buSzTx/>
              <a:buNone/>
            </a:pPr>
            <a:endParaRPr lang="es-MX" sz="1600" dirty="0">
              <a:solidFill>
                <a:prstClr val="black"/>
              </a:solidFill>
              <a:latin typeface="Inter"/>
              <a:ea typeface="+mn-ea"/>
              <a:cs typeface="+mn-cs"/>
            </a:endParaRPr>
          </a:p>
          <a:p>
            <a:pPr marL="0" lvl="0" indent="0" algn="just" defTabSz="914400">
              <a:lnSpc>
                <a:spcPct val="100000"/>
              </a:lnSpc>
              <a:buSzTx/>
              <a:buNone/>
            </a:pPr>
            <a:r>
              <a:rPr lang="es-MX" sz="1600" b="1" dirty="0">
                <a:solidFill>
                  <a:prstClr val="black"/>
                </a:solidFill>
                <a:latin typeface="Inter"/>
                <a:ea typeface="+mn-ea"/>
                <a:cs typeface="+mn-cs"/>
              </a:rPr>
              <a:t>Situación actual</a:t>
            </a:r>
            <a:r>
              <a:rPr lang="es-MX" sz="1600" dirty="0">
                <a:solidFill>
                  <a:prstClr val="black"/>
                </a:solidFill>
                <a:latin typeface="Inter"/>
                <a:ea typeface="+mn-ea"/>
                <a:cs typeface="+mn-cs"/>
              </a:rPr>
              <a:t>: Dirección de Vialidad está preparando los antecedentes necesarios para presentar al MDSYF, con el fin de obtener la Recomendación Satisfactoria (RS) para la etapa de ejecución de la iniciativa.</a:t>
            </a:r>
          </a:p>
          <a:p>
            <a:endParaRPr lang="es-CL" dirty="0"/>
          </a:p>
        </p:txBody>
      </p:sp>
    </p:spTree>
    <p:extLst>
      <p:ext uri="{BB962C8B-B14F-4D97-AF65-F5344CB8AC3E}">
        <p14:creationId xmlns:p14="http://schemas.microsoft.com/office/powerpoint/2010/main" val="34763162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r>
              <a:rPr lang="es-MX" dirty="0" smtClean="0">
                <a:solidFill>
                  <a:schemeClr val="bg1"/>
                </a:solidFill>
              </a:rPr>
              <a:t>Presupuesto MOP Región de Ñuble</a:t>
            </a:r>
            <a:endParaRPr lang="es-CL" dirty="0">
              <a:solidFill>
                <a:schemeClr val="bg1"/>
              </a:solidFill>
            </a:endParaRPr>
          </a:p>
        </p:txBody>
      </p:sp>
      <p:sp>
        <p:nvSpPr>
          <p:cNvPr id="4" name="Marcador de texto 3"/>
          <p:cNvSpPr>
            <a:spLocks noGrp="1"/>
          </p:cNvSpPr>
          <p:nvPr>
            <p:ph type="body" idx="1"/>
          </p:nvPr>
        </p:nvSpPr>
        <p:spPr>
          <a:prstGeom prst="roundRect">
            <a:avLst/>
          </a:prstGeom>
          <a:solidFill>
            <a:schemeClr val="tx2">
              <a:lumMod val="40000"/>
              <a:lumOff val="60000"/>
            </a:schemeClr>
          </a:solidFill>
          <a:ln w="285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CL" sz="2400" b="1" dirty="0">
                <a:solidFill>
                  <a:schemeClr val="tx1"/>
                </a:solidFill>
                <a:latin typeface="Inter"/>
              </a:rPr>
              <a:t>La Región de Ñuble</a:t>
            </a:r>
            <a:r>
              <a:rPr lang="es-CL" sz="2400" dirty="0">
                <a:solidFill>
                  <a:schemeClr val="tx1"/>
                </a:solidFill>
                <a:latin typeface="Inter"/>
              </a:rPr>
              <a:t>, </a:t>
            </a:r>
            <a:r>
              <a:rPr lang="es-CL" sz="2400" dirty="0" smtClean="0">
                <a:solidFill>
                  <a:schemeClr val="tx1"/>
                </a:solidFill>
                <a:latin typeface="Inter"/>
              </a:rPr>
              <a:t>para este </a:t>
            </a:r>
            <a:r>
              <a:rPr lang="es-CL" sz="2400" dirty="0">
                <a:solidFill>
                  <a:schemeClr val="tx1"/>
                </a:solidFill>
                <a:latin typeface="Inter"/>
              </a:rPr>
              <a:t>año posee una inversión cercana a los </a:t>
            </a:r>
            <a:r>
              <a:rPr lang="es-CL" sz="2400" b="1" dirty="0">
                <a:solidFill>
                  <a:schemeClr val="tx1"/>
                </a:solidFill>
                <a:latin typeface="Inter"/>
              </a:rPr>
              <a:t>140 mil millones</a:t>
            </a:r>
            <a:r>
              <a:rPr lang="es-CL" sz="2400" dirty="0">
                <a:solidFill>
                  <a:schemeClr val="tx1"/>
                </a:solidFill>
                <a:latin typeface="Inter"/>
              </a:rPr>
              <a:t> de </a:t>
            </a:r>
            <a:r>
              <a:rPr lang="es-CL" sz="2400" dirty="0" smtClean="0">
                <a:solidFill>
                  <a:schemeClr val="tx1"/>
                </a:solidFill>
                <a:latin typeface="Inter"/>
              </a:rPr>
              <a:t>pesos, a esta fecha la </a:t>
            </a:r>
            <a:r>
              <a:rPr lang="es-CL" sz="2400" b="1" dirty="0">
                <a:solidFill>
                  <a:schemeClr val="tx1"/>
                </a:solidFill>
                <a:latin typeface="Inter"/>
              </a:rPr>
              <a:t>ejecución </a:t>
            </a:r>
            <a:r>
              <a:rPr lang="es-CL" sz="2400" b="1" dirty="0" smtClean="0">
                <a:solidFill>
                  <a:schemeClr val="tx1"/>
                </a:solidFill>
                <a:latin typeface="Inter"/>
              </a:rPr>
              <a:t>alcanza al 41</a:t>
            </a:r>
            <a:r>
              <a:rPr lang="es-CL" sz="2400" b="1" dirty="0">
                <a:solidFill>
                  <a:schemeClr val="tx1"/>
                </a:solidFill>
                <a:latin typeface="Inter"/>
              </a:rPr>
              <a:t>% </a:t>
            </a:r>
            <a:r>
              <a:rPr lang="es-CL" sz="2400" dirty="0">
                <a:solidFill>
                  <a:schemeClr val="tx1"/>
                </a:solidFill>
                <a:latin typeface="Inter"/>
              </a:rPr>
              <a:t>(58 mil millones de ejecución), con </a:t>
            </a:r>
            <a:r>
              <a:rPr lang="es-CL" sz="2400" b="1" dirty="0">
                <a:solidFill>
                  <a:schemeClr val="tx1"/>
                </a:solidFill>
                <a:latin typeface="Inter"/>
              </a:rPr>
              <a:t>115 proyectos </a:t>
            </a:r>
            <a:r>
              <a:rPr lang="es-CL" sz="2400" dirty="0">
                <a:solidFill>
                  <a:schemeClr val="tx1"/>
                </a:solidFill>
                <a:latin typeface="Inter"/>
              </a:rPr>
              <a:t>y </a:t>
            </a:r>
            <a:r>
              <a:rPr lang="es-CL" sz="2400" b="1" dirty="0">
                <a:solidFill>
                  <a:schemeClr val="tx1"/>
                </a:solidFill>
                <a:latin typeface="Inter"/>
              </a:rPr>
              <a:t>más de 380 contratos </a:t>
            </a:r>
            <a:r>
              <a:rPr lang="es-CL" sz="2400" dirty="0">
                <a:solidFill>
                  <a:schemeClr val="tx1"/>
                </a:solidFill>
                <a:latin typeface="Inter"/>
              </a:rPr>
              <a:t>de inversión en obras viales, caletas pesqueras, bordes costeros, puntos de posadas de helicópteros, servicios sanitarios rurales, entre </a:t>
            </a:r>
            <a:r>
              <a:rPr lang="es-CL" sz="2400" dirty="0" smtClean="0">
                <a:solidFill>
                  <a:schemeClr val="tx1"/>
                </a:solidFill>
                <a:latin typeface="Inter"/>
              </a:rPr>
              <a:t>otros</a:t>
            </a:r>
            <a:r>
              <a:rPr lang="es-CL" dirty="0">
                <a:solidFill>
                  <a:schemeClr val="tx1"/>
                </a:solidFill>
                <a:latin typeface="Inter"/>
              </a:rPr>
              <a:t>.</a:t>
            </a:r>
          </a:p>
        </p:txBody>
      </p:sp>
    </p:spTree>
    <p:extLst>
      <p:ext uri="{BB962C8B-B14F-4D97-AF65-F5344CB8AC3E}">
        <p14:creationId xmlns:p14="http://schemas.microsoft.com/office/powerpoint/2010/main" val="26367039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lvl="0" defTabSz="914400">
              <a:lnSpc>
                <a:spcPct val="100000"/>
              </a:lnSpc>
            </a:pPr>
            <a:r>
              <a:rPr lang="es-MX" sz="2000" b="1" dirty="0">
                <a:solidFill>
                  <a:prstClr val="black"/>
                </a:solidFill>
                <a:latin typeface="Inter"/>
                <a:ea typeface="+mn-ea"/>
                <a:cs typeface="+mn-cs"/>
              </a:rPr>
              <a:t>5. Mejoramiento Ruta Intercomunal Secano Interior de Ñuble</a:t>
            </a:r>
            <a:r>
              <a:rPr lang="es-MX" sz="2000" dirty="0">
                <a:solidFill>
                  <a:prstClr val="black"/>
                </a:solidFill>
                <a:latin typeface="Inter"/>
                <a:ea typeface="+mn-ea"/>
                <a:cs typeface="+mn-cs"/>
              </a:rPr>
              <a:t>. </a:t>
            </a:r>
            <a:r>
              <a:rPr lang="es-MX" sz="1800" dirty="0">
                <a:solidFill>
                  <a:prstClr val="black"/>
                </a:solidFill>
                <a:latin typeface="Inter"/>
                <a:ea typeface="+mn-ea"/>
                <a:cs typeface="+mn-cs"/>
              </a:rPr>
              <a:t/>
            </a:r>
            <a:br>
              <a:rPr lang="es-MX" sz="1800" dirty="0">
                <a:solidFill>
                  <a:prstClr val="black"/>
                </a:solidFill>
                <a:latin typeface="Inter"/>
                <a:ea typeface="+mn-ea"/>
                <a:cs typeface="+mn-cs"/>
              </a:rPr>
            </a:br>
            <a:endParaRPr lang="es-CL" dirty="0"/>
          </a:p>
        </p:txBody>
      </p:sp>
      <p:sp>
        <p:nvSpPr>
          <p:cNvPr id="3" name="Marcador de texto 2"/>
          <p:cNvSpPr>
            <a:spLocks noGrp="1"/>
          </p:cNvSpPr>
          <p:nvPr>
            <p:ph type="body" idx="1"/>
          </p:nvPr>
        </p:nvSpPr>
        <p:spPr/>
        <p:txBody>
          <a:bodyPr/>
          <a:lstStyle/>
          <a:p>
            <a:pPr marL="0" lvl="0" indent="0" defTabSz="914400">
              <a:lnSpc>
                <a:spcPct val="100000"/>
              </a:lnSpc>
              <a:buSzTx/>
              <a:buNone/>
            </a:pPr>
            <a:r>
              <a:rPr lang="es-MX" sz="1600" b="1" dirty="0">
                <a:solidFill>
                  <a:prstClr val="black"/>
                </a:solidFill>
                <a:latin typeface="Inter"/>
                <a:ea typeface="+mn-ea"/>
                <a:cs typeface="+mn-cs"/>
              </a:rPr>
              <a:t>Presupuesto</a:t>
            </a:r>
            <a:r>
              <a:rPr lang="es-MX" sz="1600" dirty="0">
                <a:solidFill>
                  <a:prstClr val="black"/>
                </a:solidFill>
                <a:latin typeface="Inter"/>
                <a:ea typeface="+mn-ea"/>
                <a:cs typeface="+mn-cs"/>
              </a:rPr>
              <a:t> estimado: M$28.618.058-</a:t>
            </a:r>
            <a:endParaRPr lang="es-MX" sz="1600" b="1" dirty="0">
              <a:solidFill>
                <a:prstClr val="black"/>
              </a:solidFill>
              <a:latin typeface="Inter"/>
              <a:ea typeface="+mn-ea"/>
              <a:cs typeface="+mn-cs"/>
            </a:endParaRPr>
          </a:p>
          <a:p>
            <a:pPr marL="0" lvl="0" indent="0" defTabSz="914400">
              <a:lnSpc>
                <a:spcPct val="100000"/>
              </a:lnSpc>
              <a:buSzTx/>
              <a:buNone/>
            </a:pPr>
            <a:endParaRPr lang="es-MX" sz="1600" b="1" dirty="0">
              <a:solidFill>
                <a:prstClr val="black"/>
              </a:solidFill>
              <a:latin typeface="Inter"/>
              <a:ea typeface="+mn-ea"/>
              <a:cs typeface="+mn-cs"/>
            </a:endParaRPr>
          </a:p>
          <a:p>
            <a:pPr marL="0" lvl="0" indent="0" algn="just" defTabSz="914400">
              <a:lnSpc>
                <a:spcPct val="100000"/>
              </a:lnSpc>
              <a:buSzTx/>
              <a:buNone/>
            </a:pPr>
            <a:r>
              <a:rPr lang="es-MX" sz="1600" b="1" dirty="0">
                <a:solidFill>
                  <a:prstClr val="black"/>
                </a:solidFill>
                <a:latin typeface="Inter"/>
                <a:ea typeface="+mn-ea"/>
                <a:cs typeface="+mn-cs"/>
              </a:rPr>
              <a:t>Descripción</a:t>
            </a:r>
            <a:r>
              <a:rPr lang="es-MX" sz="1600" dirty="0">
                <a:solidFill>
                  <a:prstClr val="black"/>
                </a:solidFill>
                <a:latin typeface="Inter"/>
                <a:ea typeface="+mn-ea"/>
                <a:cs typeface="+mn-cs"/>
              </a:rPr>
              <a:t>: Mejora de conectividad en </a:t>
            </a:r>
            <a:r>
              <a:rPr lang="es-MX" sz="1600" dirty="0" err="1">
                <a:solidFill>
                  <a:prstClr val="black"/>
                </a:solidFill>
                <a:latin typeface="Inter"/>
                <a:ea typeface="+mn-ea"/>
                <a:cs typeface="+mn-cs"/>
              </a:rPr>
              <a:t>Ninhue</a:t>
            </a:r>
            <a:r>
              <a:rPr lang="es-MX" sz="1600" dirty="0">
                <a:solidFill>
                  <a:prstClr val="black"/>
                </a:solidFill>
                <a:latin typeface="Inter"/>
                <a:ea typeface="+mn-ea"/>
                <a:cs typeface="+mn-cs"/>
              </a:rPr>
              <a:t>, Portezuelo y </a:t>
            </a:r>
            <a:r>
              <a:rPr lang="es-MX" sz="1600" dirty="0" err="1">
                <a:solidFill>
                  <a:prstClr val="black"/>
                </a:solidFill>
                <a:latin typeface="Inter"/>
                <a:ea typeface="+mn-ea"/>
                <a:cs typeface="+mn-cs"/>
              </a:rPr>
              <a:t>Ranquil</a:t>
            </a:r>
            <a:r>
              <a:rPr lang="es-MX" sz="1600" dirty="0">
                <a:solidFill>
                  <a:prstClr val="black"/>
                </a:solidFill>
                <a:latin typeface="Inter"/>
                <a:ea typeface="+mn-ea"/>
                <a:cs typeface="+mn-cs"/>
              </a:rPr>
              <a:t>.</a:t>
            </a:r>
          </a:p>
          <a:p>
            <a:pPr marL="0" lvl="0" indent="0" algn="just" defTabSz="914400">
              <a:lnSpc>
                <a:spcPct val="100000"/>
              </a:lnSpc>
              <a:buSzTx/>
              <a:buNone/>
            </a:pPr>
            <a:endParaRPr lang="es-MX" sz="1600" dirty="0">
              <a:solidFill>
                <a:prstClr val="black"/>
              </a:solidFill>
              <a:latin typeface="Inter"/>
              <a:ea typeface="+mn-ea"/>
              <a:cs typeface="+mn-cs"/>
            </a:endParaRPr>
          </a:p>
          <a:p>
            <a:pPr marL="0" lvl="0" indent="0" algn="just" defTabSz="914400">
              <a:lnSpc>
                <a:spcPct val="100000"/>
              </a:lnSpc>
              <a:buSzTx/>
              <a:buNone/>
            </a:pPr>
            <a:r>
              <a:rPr lang="es-MX" sz="1600" dirty="0">
                <a:solidFill>
                  <a:prstClr val="black"/>
                </a:solidFill>
                <a:latin typeface="Inter"/>
                <a:ea typeface="+mn-ea"/>
                <a:cs typeface="+mn-cs"/>
              </a:rPr>
              <a:t>El proyecto considera el mejoramiento de la ruta intercomunal del Secano Interior Ñuble, permitiendo mayor conectividad, accesibilidad y transitividad vial de las comunas de </a:t>
            </a:r>
            <a:r>
              <a:rPr lang="es-MX" sz="1600" dirty="0" err="1">
                <a:solidFill>
                  <a:prstClr val="black"/>
                </a:solidFill>
                <a:latin typeface="Inter"/>
                <a:ea typeface="+mn-ea"/>
                <a:cs typeface="+mn-cs"/>
              </a:rPr>
              <a:t>Ninhue</a:t>
            </a:r>
            <a:r>
              <a:rPr lang="es-MX" sz="1600" dirty="0">
                <a:solidFill>
                  <a:prstClr val="black"/>
                </a:solidFill>
                <a:latin typeface="Inter"/>
                <a:ea typeface="+mn-ea"/>
                <a:cs typeface="+mn-cs"/>
              </a:rPr>
              <a:t>, Portezuelo y </a:t>
            </a:r>
            <a:r>
              <a:rPr lang="es-MX" sz="1600" dirty="0" err="1">
                <a:solidFill>
                  <a:prstClr val="black"/>
                </a:solidFill>
                <a:latin typeface="Inter"/>
                <a:ea typeface="+mn-ea"/>
                <a:cs typeface="+mn-cs"/>
              </a:rPr>
              <a:t>Ranquil</a:t>
            </a:r>
            <a:r>
              <a:rPr lang="es-MX" sz="1600" dirty="0">
                <a:solidFill>
                  <a:prstClr val="black"/>
                </a:solidFill>
                <a:latin typeface="Inter"/>
                <a:ea typeface="+mn-ea"/>
                <a:cs typeface="+mn-cs"/>
              </a:rPr>
              <a:t>, logrando la integración de zonas potenciales para el desarrollo económico local.</a:t>
            </a:r>
          </a:p>
          <a:p>
            <a:pPr marL="0" lvl="0" indent="0" algn="just" defTabSz="914400">
              <a:lnSpc>
                <a:spcPct val="100000"/>
              </a:lnSpc>
              <a:buSzTx/>
              <a:buNone/>
            </a:pPr>
            <a:endParaRPr lang="es-MX" sz="1600" b="1" dirty="0">
              <a:solidFill>
                <a:prstClr val="black"/>
              </a:solidFill>
              <a:latin typeface="Inter"/>
              <a:ea typeface="+mn-ea"/>
              <a:cs typeface="+mn-cs"/>
            </a:endParaRPr>
          </a:p>
          <a:p>
            <a:pPr marL="0" lvl="0" indent="0" algn="just" defTabSz="914400">
              <a:lnSpc>
                <a:spcPct val="100000"/>
              </a:lnSpc>
              <a:buSzTx/>
              <a:buNone/>
            </a:pPr>
            <a:r>
              <a:rPr lang="es-MX" sz="1600" b="1" dirty="0">
                <a:solidFill>
                  <a:prstClr val="black"/>
                </a:solidFill>
                <a:latin typeface="Inter"/>
                <a:ea typeface="+mn-ea"/>
                <a:cs typeface="+mn-cs"/>
              </a:rPr>
              <a:t>Situación Actual</a:t>
            </a:r>
            <a:r>
              <a:rPr lang="es-MX" sz="1600" dirty="0">
                <a:solidFill>
                  <a:prstClr val="black"/>
                </a:solidFill>
                <a:latin typeface="Inter"/>
                <a:ea typeface="+mn-ea"/>
                <a:cs typeface="+mn-cs"/>
              </a:rPr>
              <a:t>: Se encuentra en proceso de adjudicación a través de la plataforma de Mercado Publico, mediante la ID 5048-94-O124.</a:t>
            </a:r>
          </a:p>
          <a:p>
            <a:pPr marL="0" lvl="0" indent="0" defTabSz="914400">
              <a:lnSpc>
                <a:spcPct val="100000"/>
              </a:lnSpc>
              <a:buSzTx/>
              <a:buNone/>
            </a:pPr>
            <a:endParaRPr lang="es-MX" sz="1800" dirty="0">
              <a:solidFill>
                <a:prstClr val="black"/>
              </a:solidFill>
              <a:latin typeface="Inter"/>
              <a:ea typeface="+mn-ea"/>
              <a:cs typeface="+mn-cs"/>
            </a:endParaRPr>
          </a:p>
        </p:txBody>
      </p:sp>
    </p:spTree>
    <p:extLst>
      <p:ext uri="{BB962C8B-B14F-4D97-AF65-F5344CB8AC3E}">
        <p14:creationId xmlns:p14="http://schemas.microsoft.com/office/powerpoint/2010/main" val="15758277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FCA5A926-D9DC-427A-C52E-BDA92D684212}"/>
            </a:ext>
          </a:extLst>
        </p:cNvPr>
        <p:cNvGrpSpPr/>
        <p:nvPr/>
      </p:nvGrpSpPr>
      <p:grpSpPr>
        <a:xfrm>
          <a:off x="0" y="0"/>
          <a:ext cx="0" cy="0"/>
          <a:chOff x="0" y="0"/>
          <a:chExt cx="0" cy="0"/>
        </a:xfrm>
      </p:grpSpPr>
      <p:sp>
        <p:nvSpPr>
          <p:cNvPr id="4" name="Título 3">
            <a:extLst>
              <a:ext uri="{FF2B5EF4-FFF2-40B4-BE49-F238E27FC236}">
                <a16:creationId xmlns:a16="http://schemas.microsoft.com/office/drawing/2014/main" xmlns="" id="{B6674B83-C834-1A0F-DCEA-3D238A13AA14}"/>
              </a:ext>
            </a:extLst>
          </p:cNvPr>
          <p:cNvSpPr>
            <a:spLocks noGrp="1"/>
          </p:cNvSpPr>
          <p:nvPr>
            <p:ph type="ctrTitle"/>
          </p:nvPr>
        </p:nvSpPr>
        <p:spPr>
          <a:xfrm>
            <a:off x="1203493" y="1196869"/>
            <a:ext cx="8154884" cy="1851019"/>
          </a:xfrm>
        </p:spPr>
        <p:txBody>
          <a:bodyPr>
            <a:normAutofit/>
          </a:bodyPr>
          <a:lstStyle/>
          <a:p>
            <a:r>
              <a:rPr lang="es-MX" sz="2400" dirty="0" smtClean="0"/>
              <a:t>Servicios </a:t>
            </a:r>
            <a:r>
              <a:rPr lang="es-MX" sz="2400" dirty="0"/>
              <a:t>Sanitarios Rurales en la Región de </a:t>
            </a:r>
            <a:r>
              <a:rPr lang="es-MX" sz="2400" dirty="0" smtClean="0"/>
              <a:t>Ñuble</a:t>
            </a:r>
            <a:endParaRPr lang="es-CL" sz="2400" dirty="0"/>
          </a:p>
        </p:txBody>
      </p:sp>
      <p:pic>
        <p:nvPicPr>
          <p:cNvPr id="2" name="Picture 2" descr="E:\5.- DOH\7.- VARIOS\1.- FORMATOS\thumbnail_LOGO-BLANCO-SSR-1@100x-8.png">
            <a:extLst>
              <a:ext uri="{FF2B5EF4-FFF2-40B4-BE49-F238E27FC236}">
                <a16:creationId xmlns:a16="http://schemas.microsoft.com/office/drawing/2014/main" xmlns="" id="{AF8836E8-191A-9EAC-C577-8400790EC7B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t="32303" b="29263"/>
          <a:stretch>
            <a:fillRect/>
          </a:stretch>
        </p:blipFill>
        <p:spPr bwMode="auto">
          <a:xfrm>
            <a:off x="4244629" y="3413184"/>
            <a:ext cx="1857375" cy="714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n 1">
            <a:extLst>
              <a:ext uri="{FF2B5EF4-FFF2-40B4-BE49-F238E27FC236}">
                <a16:creationId xmlns:a16="http://schemas.microsoft.com/office/drawing/2014/main" xmlns="" id="{965F53D6-878E-B7C2-3178-9F09644E5B8F}"/>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19595" y="3330991"/>
            <a:ext cx="784564" cy="714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92235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arcador de texto 8">
            <a:extLst>
              <a:ext uri="{FF2B5EF4-FFF2-40B4-BE49-F238E27FC236}">
                <a16:creationId xmlns:a16="http://schemas.microsoft.com/office/drawing/2014/main" xmlns="" id="{D6EB83B2-FA52-392D-4511-526EC66CE98B}"/>
              </a:ext>
            </a:extLst>
          </p:cNvPr>
          <p:cNvSpPr>
            <a:spLocks noGrp="1"/>
          </p:cNvSpPr>
          <p:nvPr>
            <p:ph type="body" sz="quarter" idx="39"/>
          </p:nvPr>
        </p:nvSpPr>
        <p:spPr>
          <a:xfrm>
            <a:off x="4680050" y="1634802"/>
            <a:ext cx="4023419" cy="457806"/>
          </a:xfrm>
        </p:spPr>
        <p:txBody>
          <a:bodyPr anchor="ctr"/>
          <a:lstStyle/>
          <a:p>
            <a:r>
              <a:rPr lang="es-MX" sz="1400" dirty="0"/>
              <a:t>Caracterización</a:t>
            </a:r>
            <a:endParaRPr lang="es-CL" dirty="0"/>
          </a:p>
        </p:txBody>
      </p:sp>
      <p:sp>
        <p:nvSpPr>
          <p:cNvPr id="10" name="Marcador de texto 9">
            <a:extLst>
              <a:ext uri="{FF2B5EF4-FFF2-40B4-BE49-F238E27FC236}">
                <a16:creationId xmlns:a16="http://schemas.microsoft.com/office/drawing/2014/main" xmlns="" id="{ADFA119D-7F7F-1EC0-3751-113DE8D2BA80}"/>
              </a:ext>
            </a:extLst>
          </p:cNvPr>
          <p:cNvSpPr>
            <a:spLocks noGrp="1"/>
          </p:cNvSpPr>
          <p:nvPr>
            <p:ph type="body" sz="quarter" idx="40"/>
          </p:nvPr>
        </p:nvSpPr>
        <p:spPr>
          <a:xfrm>
            <a:off x="4680050" y="2073599"/>
            <a:ext cx="4273119" cy="2870199"/>
          </a:xfrm>
        </p:spPr>
        <p:txBody>
          <a:bodyPr/>
          <a:lstStyle/>
          <a:p>
            <a:pPr marL="285750" indent="-285750">
              <a:spcAft>
                <a:spcPts val="600"/>
              </a:spcAft>
              <a:buFont typeface="Arial" panose="020B0604020202020204" pitchFamily="34" charset="0"/>
              <a:buChar char="•"/>
            </a:pPr>
            <a:r>
              <a:rPr lang="es-ES" b="1" dirty="0">
                <a:solidFill>
                  <a:srgbClr val="595959"/>
                </a:solidFill>
              </a:rPr>
              <a:t>Población Rural:</a:t>
            </a:r>
            <a:r>
              <a:rPr lang="es-ES" dirty="0">
                <a:solidFill>
                  <a:srgbClr val="595959"/>
                </a:solidFill>
              </a:rPr>
              <a:t> Ñuble &gt; promedio nacional (11.4%), con altos niveles de pobreza y dificultades de acceso a infraestructura.</a:t>
            </a:r>
          </a:p>
          <a:p>
            <a:pPr marL="285750" indent="-285750">
              <a:spcAft>
                <a:spcPts val="600"/>
              </a:spcAft>
              <a:buFont typeface="Arial" panose="020B0604020202020204" pitchFamily="34" charset="0"/>
              <a:buChar char="•"/>
            </a:pPr>
            <a:r>
              <a:rPr lang="es-ES" b="1" dirty="0">
                <a:solidFill>
                  <a:srgbClr val="595959"/>
                </a:solidFill>
              </a:rPr>
              <a:t>249 SSR Activos (MOP y no MOP) que atienden a 53.012 usuarios (arranques):</a:t>
            </a:r>
            <a:endParaRPr lang="es-ES" dirty="0">
              <a:solidFill>
                <a:srgbClr val="595959"/>
              </a:solidFill>
            </a:endParaRPr>
          </a:p>
          <a:p>
            <a:pPr marL="742950" lvl="1" indent="-285750">
              <a:spcAft>
                <a:spcPts val="600"/>
              </a:spcAft>
              <a:buFont typeface="Arial" panose="020B0604020202020204" pitchFamily="34" charset="0"/>
              <a:buChar char="•"/>
            </a:pPr>
            <a:r>
              <a:rPr lang="es-ES" sz="1200" b="1" dirty="0">
                <a:solidFill>
                  <a:srgbClr val="595959"/>
                </a:solidFill>
              </a:rPr>
              <a:t>Tipo de Administración:</a:t>
            </a:r>
            <a:r>
              <a:rPr lang="es-ES" sz="1200" dirty="0">
                <a:solidFill>
                  <a:srgbClr val="595959"/>
                </a:solidFill>
              </a:rPr>
              <a:t> Mayoría comités, menos cooperativas.</a:t>
            </a:r>
          </a:p>
          <a:p>
            <a:pPr marL="742950" lvl="1" indent="-285750">
              <a:spcAft>
                <a:spcPts val="600"/>
              </a:spcAft>
              <a:buFont typeface="Arial" panose="020B0604020202020204" pitchFamily="34" charset="0"/>
              <a:buChar char="•"/>
            </a:pPr>
            <a:r>
              <a:rPr lang="es-ES" sz="1200" b="1" dirty="0">
                <a:solidFill>
                  <a:srgbClr val="595959"/>
                </a:solidFill>
              </a:rPr>
              <a:t>Clasificación Técnica (Art. 106 Reg. Ley 20.998):</a:t>
            </a:r>
            <a:endParaRPr lang="es-ES" sz="1200" dirty="0">
              <a:solidFill>
                <a:srgbClr val="595959"/>
              </a:solidFill>
            </a:endParaRPr>
          </a:p>
          <a:p>
            <a:pPr marL="1143000" lvl="2" indent="-228600">
              <a:spcAft>
                <a:spcPts val="600"/>
              </a:spcAft>
              <a:buFont typeface="Arial" panose="020B0604020202020204" pitchFamily="34" charset="0"/>
              <a:buChar char="•"/>
            </a:pPr>
            <a:r>
              <a:rPr lang="es-ES" sz="1200" dirty="0">
                <a:solidFill>
                  <a:srgbClr val="595959"/>
                </a:solidFill>
              </a:rPr>
              <a:t>Mayores: 6,4%</a:t>
            </a:r>
          </a:p>
          <a:p>
            <a:pPr marL="1143000" lvl="2" indent="-228600">
              <a:spcAft>
                <a:spcPts val="600"/>
              </a:spcAft>
              <a:buFont typeface="Arial" panose="020B0604020202020204" pitchFamily="34" charset="0"/>
              <a:buChar char="•"/>
            </a:pPr>
            <a:r>
              <a:rPr lang="es-ES" sz="1200" dirty="0">
                <a:solidFill>
                  <a:srgbClr val="595959"/>
                </a:solidFill>
              </a:rPr>
              <a:t>Medianos: 12,5%</a:t>
            </a:r>
          </a:p>
          <a:p>
            <a:pPr marL="1143000" lvl="2" indent="-228600">
              <a:spcAft>
                <a:spcPts val="600"/>
              </a:spcAft>
              <a:buFont typeface="Arial" panose="020B0604020202020204" pitchFamily="34" charset="0"/>
              <a:buChar char="•"/>
            </a:pPr>
            <a:r>
              <a:rPr lang="es-ES" sz="1200" dirty="0">
                <a:solidFill>
                  <a:srgbClr val="595959"/>
                </a:solidFill>
              </a:rPr>
              <a:t>Menores: 81,1%</a:t>
            </a:r>
          </a:p>
          <a:p>
            <a:endParaRPr lang="es-CL" dirty="0"/>
          </a:p>
        </p:txBody>
      </p:sp>
      <p:sp>
        <p:nvSpPr>
          <p:cNvPr id="7" name="Título 6">
            <a:extLst>
              <a:ext uri="{FF2B5EF4-FFF2-40B4-BE49-F238E27FC236}">
                <a16:creationId xmlns:a16="http://schemas.microsoft.com/office/drawing/2014/main" xmlns="" id="{51F428F4-8A7D-7CEF-DA29-B4CB54A700C4}"/>
              </a:ext>
            </a:extLst>
          </p:cNvPr>
          <p:cNvSpPr>
            <a:spLocks noGrp="1"/>
          </p:cNvSpPr>
          <p:nvPr>
            <p:ph type="title"/>
          </p:nvPr>
        </p:nvSpPr>
        <p:spPr/>
        <p:txBody>
          <a:bodyPr/>
          <a:lstStyle/>
          <a:p>
            <a:r>
              <a:rPr lang="es-MX" sz="2500" dirty="0"/>
              <a:t>Datos Regionales de los SSR en Ñuble</a:t>
            </a:r>
            <a:endParaRPr lang="es-CL" sz="2500" dirty="0"/>
          </a:p>
        </p:txBody>
      </p:sp>
      <p:graphicFrame>
        <p:nvGraphicFramePr>
          <p:cNvPr id="11" name="Marcador de posición de imagen 10" descr="Tipo de gráfico: Barras agrupadas. &quot;CLASIFICACIÓN_ART_106_D50&quot;: MENOR tiene un valor de &quot;BENEFICIARIOS_ESTIMADOS&quot; notablemente superior.&#10;&#10;Descripción generada automáticamente">
            <a:extLst>
              <a:ext uri="{FF2B5EF4-FFF2-40B4-BE49-F238E27FC236}">
                <a16:creationId xmlns:a16="http://schemas.microsoft.com/office/drawing/2014/main" xmlns="" id="{C96A1AB8-4BF6-57A3-4F7B-FE0A2E3FF67C}"/>
              </a:ext>
            </a:extLst>
          </p:cNvPr>
          <p:cNvGraphicFramePr>
            <a:graphicFrameLocks noGrp="1"/>
          </p:cNvGraphicFramePr>
          <p:nvPr>
            <p:ph type="pic" sz="quarter" idx="10"/>
            <p:extLst>
              <p:ext uri="{D42A27DB-BD31-4B8C-83A1-F6EECF244321}">
                <p14:modId xmlns:p14="http://schemas.microsoft.com/office/powerpoint/2010/main" val="780061019"/>
              </p:ext>
            </p:extLst>
          </p:nvPr>
        </p:nvGraphicFramePr>
        <p:xfrm>
          <a:off x="528638" y="1136650"/>
          <a:ext cx="3241675" cy="2870200"/>
        </p:xfrm>
        <a:graphic>
          <a:graphicData uri="http://schemas.openxmlformats.org/drawingml/2006/chart">
            <c:chart xmlns:c="http://schemas.openxmlformats.org/drawingml/2006/chart" xmlns:r="http://schemas.openxmlformats.org/officeDocument/2006/relationships" r:id="rId2"/>
          </a:graphicData>
        </a:graphic>
      </p:graphicFrame>
      <p:sp>
        <p:nvSpPr>
          <p:cNvPr id="3" name="CuadroTexto 2">
            <a:extLst>
              <a:ext uri="{FF2B5EF4-FFF2-40B4-BE49-F238E27FC236}">
                <a16:creationId xmlns:a16="http://schemas.microsoft.com/office/drawing/2014/main" xmlns="" id="{32676F39-1EF3-1724-1241-CE5BC4FA7A8D}"/>
              </a:ext>
            </a:extLst>
          </p:cNvPr>
          <p:cNvSpPr txBox="1"/>
          <p:nvPr/>
        </p:nvSpPr>
        <p:spPr>
          <a:xfrm>
            <a:off x="-542925" y="4187309"/>
            <a:ext cx="4572000" cy="646331"/>
          </a:xfrm>
          <a:prstGeom prst="rect">
            <a:avLst/>
          </a:prstGeom>
          <a:noFill/>
        </p:spPr>
        <p:txBody>
          <a:bodyPr wrap="square">
            <a:spAutoFit/>
          </a:bodyPr>
          <a:lstStyle/>
          <a:p>
            <a:pPr marL="1143000" lvl="2" indent="-228600">
              <a:spcAft>
                <a:spcPts val="600"/>
              </a:spcAft>
              <a:buFont typeface="Arial" panose="020B0604020202020204" pitchFamily="34" charset="0"/>
              <a:buChar char="•"/>
            </a:pPr>
            <a:r>
              <a:rPr lang="es-MX" sz="1200" dirty="0">
                <a:solidFill>
                  <a:srgbClr val="595959"/>
                </a:solidFill>
              </a:rPr>
              <a:t>Los servicios clasificados como Menores constituyen el 81,1 % de los SSR y benefician aproximadamente al 49 % de la población cubierta por el programa.</a:t>
            </a:r>
            <a:endParaRPr lang="es-ES" sz="1200" dirty="0">
              <a:solidFill>
                <a:srgbClr val="595959"/>
              </a:solidFill>
            </a:endParaRPr>
          </a:p>
        </p:txBody>
      </p:sp>
    </p:spTree>
    <p:extLst>
      <p:ext uri="{BB962C8B-B14F-4D97-AF65-F5344CB8AC3E}">
        <p14:creationId xmlns:p14="http://schemas.microsoft.com/office/powerpoint/2010/main" val="12349639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xmlns="" id="{B17D4BBF-3404-F53A-B367-C3940AB3F3CC}"/>
              </a:ext>
            </a:extLst>
          </p:cNvPr>
          <p:cNvSpPr>
            <a:spLocks noGrp="1"/>
          </p:cNvSpPr>
          <p:nvPr>
            <p:ph type="title"/>
          </p:nvPr>
        </p:nvSpPr>
        <p:spPr/>
        <p:txBody>
          <a:bodyPr/>
          <a:lstStyle/>
          <a:p>
            <a:r>
              <a:rPr lang="es-MX" dirty="0"/>
              <a:t>Datos Regionales de los SSR en Ñuble </a:t>
            </a:r>
            <a:endParaRPr lang="es-CL" dirty="0"/>
          </a:p>
        </p:txBody>
      </p:sp>
      <p:graphicFrame>
        <p:nvGraphicFramePr>
          <p:cNvPr id="10" name="Marcador de posición de imagen 9" descr="Tipo de gráfico: Barras agrupadas. &quot;BENEFICIARIOS_ESTIMADOS&quot; por &quot;PROVINCIA&quot; y &quot;CONDICIÓN_TÉCNICA_APR&quot;&#10;&#10;Descripción generada automáticamente">
            <a:extLst>
              <a:ext uri="{FF2B5EF4-FFF2-40B4-BE49-F238E27FC236}">
                <a16:creationId xmlns:a16="http://schemas.microsoft.com/office/drawing/2014/main" xmlns="" id="{31ECD4DE-F510-265F-06AE-AE230EA0EF5B}"/>
              </a:ext>
            </a:extLst>
          </p:cNvPr>
          <p:cNvGraphicFramePr>
            <a:graphicFrameLocks noGrp="1"/>
          </p:cNvGraphicFramePr>
          <p:nvPr>
            <p:ph type="chart" sz="quarter" idx="41"/>
            <p:extLst>
              <p:ext uri="{D42A27DB-BD31-4B8C-83A1-F6EECF244321}">
                <p14:modId xmlns:p14="http://schemas.microsoft.com/office/powerpoint/2010/main" val="3824684301"/>
              </p:ext>
            </p:extLst>
          </p:nvPr>
        </p:nvGraphicFramePr>
        <p:xfrm>
          <a:off x="5232400" y="1227138"/>
          <a:ext cx="3473450" cy="3051175"/>
        </p:xfrm>
        <a:graphic>
          <a:graphicData uri="http://schemas.openxmlformats.org/drawingml/2006/chart">
            <c:chart xmlns:c="http://schemas.openxmlformats.org/drawingml/2006/chart" xmlns:r="http://schemas.openxmlformats.org/officeDocument/2006/relationships" r:id="rId2"/>
          </a:graphicData>
        </a:graphic>
      </p:graphicFrame>
      <p:sp>
        <p:nvSpPr>
          <p:cNvPr id="8" name="Marcador de texto 7">
            <a:extLst>
              <a:ext uri="{FF2B5EF4-FFF2-40B4-BE49-F238E27FC236}">
                <a16:creationId xmlns:a16="http://schemas.microsoft.com/office/drawing/2014/main" xmlns="" id="{4F9B7886-4F11-8F78-D7A9-8E340A47446A}"/>
              </a:ext>
            </a:extLst>
          </p:cNvPr>
          <p:cNvSpPr>
            <a:spLocks noGrp="1"/>
          </p:cNvSpPr>
          <p:nvPr>
            <p:ph type="body" sz="quarter" idx="48"/>
          </p:nvPr>
        </p:nvSpPr>
        <p:spPr>
          <a:xfrm>
            <a:off x="440530" y="1126543"/>
            <a:ext cx="3474244" cy="414824"/>
          </a:xfrm>
        </p:spPr>
        <p:txBody>
          <a:bodyPr anchor="t"/>
          <a:lstStyle/>
          <a:p>
            <a:r>
              <a:rPr lang="es-CL" dirty="0"/>
              <a:t>Condición y Cobertura</a:t>
            </a:r>
          </a:p>
        </p:txBody>
      </p:sp>
      <p:sp>
        <p:nvSpPr>
          <p:cNvPr id="9" name="Marcador de texto 8">
            <a:extLst>
              <a:ext uri="{FF2B5EF4-FFF2-40B4-BE49-F238E27FC236}">
                <a16:creationId xmlns:a16="http://schemas.microsoft.com/office/drawing/2014/main" xmlns="" id="{259F4EA4-98F8-CC34-1A4F-4F2FE432E105}"/>
              </a:ext>
            </a:extLst>
          </p:cNvPr>
          <p:cNvSpPr>
            <a:spLocks noGrp="1"/>
          </p:cNvSpPr>
          <p:nvPr>
            <p:ph type="body" sz="quarter" idx="49"/>
          </p:nvPr>
        </p:nvSpPr>
        <p:spPr>
          <a:xfrm>
            <a:off x="399140" y="1541367"/>
            <a:ext cx="4226885" cy="2581556"/>
          </a:xfrm>
        </p:spPr>
        <p:txBody>
          <a:bodyPr/>
          <a:lstStyle/>
          <a:p>
            <a:pPr marL="228600" marR="0" lvl="0" indent="-228600" defTabSz="914400" rtl="0" eaLnBrk="1" fontAlgn="auto" latinLnBrk="0" hangingPunct="1">
              <a:spcAft>
                <a:spcPts val="600"/>
              </a:spcAft>
              <a:buClrTx/>
              <a:buSzTx/>
              <a:buFont typeface="Arial" panose="020B0604020202020204" pitchFamily="34" charset="0"/>
              <a:buChar char="•"/>
              <a:tabLst/>
              <a:defRPr/>
            </a:pPr>
            <a:r>
              <a:rPr kumimoji="0" lang="es-ES" b="1" i="0" u="none" strike="noStrike" kern="1200" cap="none" spc="0" normalizeH="0" baseline="0" noProof="0" dirty="0">
                <a:ln>
                  <a:noFill/>
                </a:ln>
                <a:solidFill>
                  <a:srgbClr val="006CB7"/>
                </a:solidFill>
                <a:effectLst/>
                <a:uLnTx/>
                <a:uFillTx/>
                <a:latin typeface="Aptos" panose="02110004020202020204"/>
                <a:ea typeface="+mn-ea"/>
                <a:cs typeface="+mn-cs"/>
              </a:rPr>
              <a:t>Condición Técnica:</a:t>
            </a:r>
            <a:endParaRPr kumimoji="0" lang="es-ES" b="0" i="0" u="none" strike="noStrike" kern="1200" cap="none" spc="0" normalizeH="0" baseline="0" noProof="0" dirty="0">
              <a:ln>
                <a:noFill/>
              </a:ln>
              <a:solidFill>
                <a:srgbClr val="006CB7"/>
              </a:solidFill>
              <a:effectLst/>
              <a:uLnTx/>
              <a:uFillTx/>
              <a:latin typeface="Aptos" panose="02110004020202020204"/>
              <a:ea typeface="+mn-ea"/>
              <a:cs typeface="+mn-cs"/>
            </a:endParaRPr>
          </a:p>
          <a:p>
            <a:pPr marL="742950" marR="0" lvl="1" indent="-285750" defTabSz="914400" rtl="0" eaLnBrk="1" fontAlgn="auto" latinLnBrk="0" hangingPunct="1">
              <a:spcAft>
                <a:spcPts val="600"/>
              </a:spcAft>
              <a:buClrTx/>
              <a:buSzTx/>
              <a:buFont typeface="Arial" panose="020B0604020202020204" pitchFamily="34" charset="0"/>
              <a:buChar char="•"/>
              <a:tabLst/>
              <a:defRPr/>
            </a:pPr>
            <a:r>
              <a:rPr kumimoji="0" lang="es-ES" sz="1200" b="1" i="0" u="none" strike="noStrike" kern="1200" cap="none" spc="0" normalizeH="0" baseline="0" noProof="0" dirty="0">
                <a:ln>
                  <a:noFill/>
                </a:ln>
                <a:solidFill>
                  <a:srgbClr val="006CB7"/>
                </a:solidFill>
                <a:effectLst/>
                <a:uLnTx/>
                <a:uFillTx/>
                <a:latin typeface="Aptos" panose="02110004020202020204"/>
                <a:ea typeface="+mn-ea"/>
                <a:cs typeface="+mn-cs"/>
              </a:rPr>
              <a:t>Estándar:</a:t>
            </a:r>
            <a:r>
              <a:rPr kumimoji="0" lang="es-ES" sz="1200" b="0" i="0" u="none" strike="noStrike" kern="1200" cap="none" spc="0" normalizeH="0" baseline="0" noProof="0" dirty="0">
                <a:ln>
                  <a:noFill/>
                </a:ln>
                <a:solidFill>
                  <a:srgbClr val="006CB7"/>
                </a:solidFill>
                <a:effectLst/>
                <a:uLnTx/>
                <a:uFillTx/>
                <a:latin typeface="Aptos" panose="02110004020202020204"/>
                <a:ea typeface="+mn-ea"/>
                <a:cs typeface="+mn-cs"/>
              </a:rPr>
              <a:t> 78.5% de beneficiarios.</a:t>
            </a:r>
          </a:p>
          <a:p>
            <a:pPr marL="742950" marR="0" lvl="1" indent="-285750" defTabSz="914400" rtl="0" eaLnBrk="1" fontAlgn="auto" latinLnBrk="0" hangingPunct="1">
              <a:spcAft>
                <a:spcPts val="600"/>
              </a:spcAft>
              <a:buClrTx/>
              <a:buSzTx/>
              <a:buFont typeface="Arial" panose="020B0604020202020204" pitchFamily="34" charset="0"/>
              <a:buChar char="•"/>
              <a:tabLst/>
              <a:defRPr/>
            </a:pPr>
            <a:r>
              <a:rPr kumimoji="0" lang="es-ES" sz="1200" b="1" i="0" u="none" strike="noStrike" kern="1200" cap="none" spc="0" normalizeH="0" baseline="0" noProof="0" dirty="0">
                <a:ln>
                  <a:noFill/>
                </a:ln>
                <a:solidFill>
                  <a:srgbClr val="006CB7"/>
                </a:solidFill>
                <a:effectLst/>
                <a:uLnTx/>
                <a:uFillTx/>
                <a:latin typeface="Aptos" panose="02110004020202020204"/>
                <a:ea typeface="+mn-ea"/>
                <a:cs typeface="+mn-cs"/>
              </a:rPr>
              <a:t>Subestándar:</a:t>
            </a:r>
            <a:r>
              <a:rPr kumimoji="0" lang="es-ES" sz="1200" b="0" i="0" u="none" strike="noStrike" kern="1200" cap="none" spc="0" normalizeH="0" baseline="0" noProof="0" dirty="0">
                <a:ln>
                  <a:noFill/>
                </a:ln>
                <a:solidFill>
                  <a:srgbClr val="006CB7"/>
                </a:solidFill>
                <a:effectLst/>
                <a:uLnTx/>
                <a:uFillTx/>
                <a:latin typeface="Aptos" panose="02110004020202020204"/>
                <a:ea typeface="+mn-ea"/>
                <a:cs typeface="+mn-cs"/>
              </a:rPr>
              <a:t> 19.95% de beneficiarios (desafío relevante de equidad y sostenibilidad).</a:t>
            </a:r>
          </a:p>
          <a:p>
            <a:pPr marL="742950" marR="0" lvl="1" indent="-285750" defTabSz="914400" rtl="0" eaLnBrk="1" fontAlgn="auto" latinLnBrk="0" hangingPunct="1">
              <a:spcAft>
                <a:spcPts val="600"/>
              </a:spcAft>
              <a:buClrTx/>
              <a:buSzTx/>
              <a:buFont typeface="Arial" panose="020B0604020202020204" pitchFamily="34" charset="0"/>
              <a:buChar char="•"/>
              <a:tabLst/>
              <a:defRPr/>
            </a:pPr>
            <a:r>
              <a:rPr kumimoji="0" lang="es-ES" sz="1200" b="1" i="0" u="none" strike="noStrike" kern="1200" cap="none" spc="0" normalizeH="0" baseline="0" noProof="0" dirty="0">
                <a:ln>
                  <a:noFill/>
                </a:ln>
                <a:solidFill>
                  <a:srgbClr val="006CB7"/>
                </a:solidFill>
                <a:effectLst/>
                <a:uLnTx/>
                <a:uFillTx/>
                <a:latin typeface="Aptos" panose="02110004020202020204"/>
                <a:ea typeface="+mn-ea"/>
                <a:cs typeface="+mn-cs"/>
              </a:rPr>
              <a:t>Sin Información:</a:t>
            </a:r>
            <a:r>
              <a:rPr kumimoji="0" lang="es-ES" sz="1200" b="0" i="0" u="none" strike="noStrike" kern="1200" cap="none" spc="0" normalizeH="0" baseline="0" noProof="0" dirty="0">
                <a:ln>
                  <a:noFill/>
                </a:ln>
                <a:solidFill>
                  <a:srgbClr val="006CB7"/>
                </a:solidFill>
                <a:effectLst/>
                <a:uLnTx/>
                <a:uFillTx/>
                <a:latin typeface="Aptos" panose="02110004020202020204"/>
                <a:ea typeface="+mn-ea"/>
                <a:cs typeface="+mn-cs"/>
              </a:rPr>
              <a:t> 1.56%.</a:t>
            </a:r>
          </a:p>
          <a:p>
            <a:pPr marL="228600" marR="0" lvl="0" indent="-228600" defTabSz="914400" rtl="0" eaLnBrk="1" fontAlgn="auto" latinLnBrk="0" hangingPunct="1">
              <a:spcAft>
                <a:spcPts val="600"/>
              </a:spcAft>
              <a:buClrTx/>
              <a:buSzTx/>
              <a:buFont typeface="Arial" panose="020B0604020202020204" pitchFamily="34" charset="0"/>
              <a:buChar char="•"/>
              <a:tabLst/>
              <a:defRPr/>
            </a:pPr>
            <a:r>
              <a:rPr kumimoji="0" lang="es-ES" b="1" i="0" u="none" strike="noStrike" kern="1200" cap="none" spc="0" normalizeH="0" baseline="0" noProof="0" dirty="0">
                <a:ln>
                  <a:noFill/>
                </a:ln>
                <a:solidFill>
                  <a:srgbClr val="006CB7"/>
                </a:solidFill>
                <a:effectLst/>
                <a:uLnTx/>
                <a:uFillTx/>
                <a:latin typeface="Aptos" panose="02110004020202020204"/>
                <a:ea typeface="+mn-ea"/>
                <a:cs typeface="+mn-cs"/>
              </a:rPr>
              <a:t>Cobertura Estimada:</a:t>
            </a:r>
            <a:r>
              <a:rPr kumimoji="0" lang="es-ES" b="0" i="0" u="none" strike="noStrike" kern="1200" cap="none" spc="0" normalizeH="0" baseline="0" noProof="0" dirty="0">
                <a:ln>
                  <a:noFill/>
                </a:ln>
                <a:solidFill>
                  <a:srgbClr val="006CB7"/>
                </a:solidFill>
                <a:effectLst/>
                <a:uLnTx/>
                <a:uFillTx/>
                <a:latin typeface="Aptos" panose="02110004020202020204"/>
                <a:ea typeface="+mn-ea"/>
                <a:cs typeface="+mn-cs"/>
              </a:rPr>
              <a:t> Sistemas subestándar afectan principalmente a San Fabián, Portezuelo y San Ignacio (&gt;1.900 beneficiarios).</a:t>
            </a:r>
          </a:p>
          <a:p>
            <a:pPr marL="228600" marR="0" lvl="0" indent="-228600" defTabSz="914400" rtl="0" eaLnBrk="1" fontAlgn="auto" latinLnBrk="0" hangingPunct="1">
              <a:spcAft>
                <a:spcPts val="600"/>
              </a:spcAft>
              <a:buClrTx/>
              <a:buSzTx/>
              <a:buFont typeface="Arial" panose="020B0604020202020204" pitchFamily="34" charset="0"/>
              <a:buChar char="•"/>
              <a:tabLst/>
              <a:defRPr/>
            </a:pPr>
            <a:r>
              <a:rPr kumimoji="0" lang="es-ES" b="1" i="0" u="none" strike="noStrike" kern="1200" cap="none" spc="0" normalizeH="0" baseline="0" noProof="0" dirty="0">
                <a:ln>
                  <a:noFill/>
                </a:ln>
                <a:solidFill>
                  <a:srgbClr val="006CB7"/>
                </a:solidFill>
                <a:effectLst/>
                <a:uLnTx/>
                <a:uFillTx/>
                <a:latin typeface="Aptos" panose="02110004020202020204"/>
                <a:ea typeface="+mn-ea"/>
                <a:cs typeface="+mn-cs"/>
              </a:rPr>
              <a:t>Principales Problemas Técnicos:</a:t>
            </a:r>
            <a:r>
              <a:rPr kumimoji="0" lang="es-ES" b="0" i="0" u="none" strike="noStrike" kern="1200" cap="none" spc="0" normalizeH="0" baseline="0" noProof="0" dirty="0">
                <a:ln>
                  <a:noFill/>
                </a:ln>
                <a:solidFill>
                  <a:srgbClr val="006CB7"/>
                </a:solidFill>
                <a:effectLst/>
                <a:uLnTx/>
                <a:uFillTx/>
                <a:latin typeface="Aptos" panose="02110004020202020204"/>
                <a:ea typeface="+mn-ea"/>
                <a:cs typeface="+mn-cs"/>
              </a:rPr>
              <a:t> Caudales insuficientes, deficiencias en cloración, estanques deteriorados, redes obsoletas, crecimiento no planificado.</a:t>
            </a:r>
          </a:p>
          <a:p>
            <a:pPr marL="228600" marR="0" lvl="0" indent="-228600" defTabSz="914400" rtl="0" eaLnBrk="1" fontAlgn="auto" latinLnBrk="0" hangingPunct="1">
              <a:spcAft>
                <a:spcPts val="600"/>
              </a:spcAft>
              <a:buClrTx/>
              <a:buSzTx/>
              <a:buFont typeface="Arial" panose="020B0604020202020204" pitchFamily="34" charset="0"/>
              <a:buChar char="•"/>
              <a:tabLst/>
              <a:defRPr/>
            </a:pPr>
            <a:r>
              <a:rPr kumimoji="0" lang="es-ES" b="1" i="0" u="none" strike="noStrike" kern="1200" cap="none" spc="0" normalizeH="0" baseline="0" noProof="0" dirty="0">
                <a:ln>
                  <a:noFill/>
                </a:ln>
                <a:solidFill>
                  <a:srgbClr val="006CB7"/>
                </a:solidFill>
                <a:effectLst/>
                <a:uLnTx/>
                <a:uFillTx/>
                <a:latin typeface="Aptos" panose="02110004020202020204"/>
                <a:ea typeface="+mn-ea"/>
                <a:cs typeface="+mn-cs"/>
              </a:rPr>
              <a:t>Provincias con Mayores Desafíos:</a:t>
            </a:r>
            <a:r>
              <a:rPr kumimoji="0" lang="es-ES" b="0" i="0" u="none" strike="noStrike" kern="1200" cap="none" spc="0" normalizeH="0" baseline="0" noProof="0" dirty="0">
                <a:ln>
                  <a:noFill/>
                </a:ln>
                <a:solidFill>
                  <a:srgbClr val="006CB7"/>
                </a:solidFill>
                <a:effectLst/>
                <a:uLnTx/>
                <a:uFillTx/>
                <a:latin typeface="Aptos" panose="02110004020202020204"/>
                <a:ea typeface="+mn-ea"/>
                <a:cs typeface="+mn-cs"/>
              </a:rPr>
              <a:t> Punilla y Diguillín. </a:t>
            </a:r>
          </a:p>
          <a:p>
            <a:endParaRPr lang="es-CL" dirty="0"/>
          </a:p>
        </p:txBody>
      </p:sp>
    </p:spTree>
    <p:extLst>
      <p:ext uri="{BB962C8B-B14F-4D97-AF65-F5344CB8AC3E}">
        <p14:creationId xmlns:p14="http://schemas.microsoft.com/office/powerpoint/2010/main" val="13840752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xmlns="" id="{CD536A52-3086-585C-CA9F-332E0BA97CD0}"/>
              </a:ext>
            </a:extLst>
          </p:cNvPr>
          <p:cNvSpPr>
            <a:spLocks noGrp="1"/>
          </p:cNvSpPr>
          <p:nvPr>
            <p:ph type="title"/>
          </p:nvPr>
        </p:nvSpPr>
        <p:spPr/>
        <p:txBody>
          <a:bodyPr/>
          <a:lstStyle/>
          <a:p>
            <a:r>
              <a:rPr lang="es-MX" sz="2500" dirty="0"/>
              <a:t>Datos Regionales de los SSR en Ñuble - Cartera de Inversiones</a:t>
            </a:r>
            <a:endParaRPr lang="es-CL" sz="2500" dirty="0"/>
          </a:p>
        </p:txBody>
      </p:sp>
      <p:sp>
        <p:nvSpPr>
          <p:cNvPr id="9" name="Marcador de texto 8">
            <a:extLst>
              <a:ext uri="{FF2B5EF4-FFF2-40B4-BE49-F238E27FC236}">
                <a16:creationId xmlns:a16="http://schemas.microsoft.com/office/drawing/2014/main" xmlns="" id="{1A81989D-47B2-6718-7CB0-1B168E2AE8FB}"/>
              </a:ext>
            </a:extLst>
          </p:cNvPr>
          <p:cNvSpPr>
            <a:spLocks noGrp="1"/>
          </p:cNvSpPr>
          <p:nvPr>
            <p:ph type="body" sz="quarter" idx="34"/>
          </p:nvPr>
        </p:nvSpPr>
        <p:spPr/>
        <p:txBody>
          <a:bodyPr/>
          <a:lstStyle/>
          <a:p>
            <a:endParaRPr lang="es-CL" dirty="0"/>
          </a:p>
        </p:txBody>
      </p:sp>
      <p:sp>
        <p:nvSpPr>
          <p:cNvPr id="8" name="Marcador de texto 7">
            <a:extLst>
              <a:ext uri="{FF2B5EF4-FFF2-40B4-BE49-F238E27FC236}">
                <a16:creationId xmlns:a16="http://schemas.microsoft.com/office/drawing/2014/main" xmlns="" id="{082666D0-0764-FA25-A2E9-6DE36E980523}"/>
              </a:ext>
            </a:extLst>
          </p:cNvPr>
          <p:cNvSpPr>
            <a:spLocks noGrp="1"/>
          </p:cNvSpPr>
          <p:nvPr>
            <p:ph type="body" sz="quarter" idx="33"/>
          </p:nvPr>
        </p:nvSpPr>
        <p:spPr>
          <a:xfrm>
            <a:off x="3415624" y="2608470"/>
            <a:ext cx="2729590" cy="414824"/>
          </a:xfrm>
        </p:spPr>
        <p:txBody>
          <a:bodyPr/>
          <a:lstStyle/>
          <a:p>
            <a:r>
              <a:rPr lang="es-ES" dirty="0"/>
              <a:t>Proyectos vigentes en Cartera Regional de Inversiones </a:t>
            </a:r>
            <a:endParaRPr lang="es-CL" dirty="0"/>
          </a:p>
        </p:txBody>
      </p:sp>
      <p:sp>
        <p:nvSpPr>
          <p:cNvPr id="11" name="Marcador de texto 10">
            <a:extLst>
              <a:ext uri="{FF2B5EF4-FFF2-40B4-BE49-F238E27FC236}">
                <a16:creationId xmlns:a16="http://schemas.microsoft.com/office/drawing/2014/main" xmlns="" id="{0B4226B9-9AB5-47F4-512E-98B7E0FB1D4D}"/>
              </a:ext>
            </a:extLst>
          </p:cNvPr>
          <p:cNvSpPr>
            <a:spLocks noGrp="1"/>
          </p:cNvSpPr>
          <p:nvPr>
            <p:ph type="body" sz="quarter" idx="36"/>
          </p:nvPr>
        </p:nvSpPr>
        <p:spPr>
          <a:xfrm>
            <a:off x="3293384" y="3116669"/>
            <a:ext cx="3278865" cy="1722113"/>
          </a:xfrm>
        </p:spPr>
        <p:txBody>
          <a:bodyPr/>
          <a:lstStyle/>
          <a:p>
            <a:pPr lvl="0"/>
            <a:r>
              <a:rPr lang="es-ES" b="1" dirty="0"/>
              <a:t>Proyectos Destacados: </a:t>
            </a:r>
          </a:p>
          <a:p>
            <a:pPr marL="171450" lvl="0" indent="-171450" algn="l">
              <a:spcBef>
                <a:spcPts val="600"/>
              </a:spcBef>
              <a:buFont typeface="Arial" panose="020B0604020202020204" pitchFamily="34" charset="0"/>
              <a:buChar char="•"/>
            </a:pPr>
            <a:r>
              <a:rPr lang="es-MX" sz="1000" dirty="0"/>
              <a:t>SSR El Naranjo (Bulnes): 88 familias, $703 millones, en ejecución. </a:t>
            </a:r>
          </a:p>
          <a:p>
            <a:pPr marL="171450" lvl="0" indent="-171450" algn="l">
              <a:spcBef>
                <a:spcPts val="600"/>
              </a:spcBef>
              <a:buFont typeface="Arial" panose="020B0604020202020204" pitchFamily="34" charset="0"/>
              <a:buChar char="•"/>
            </a:pPr>
            <a:r>
              <a:rPr lang="es-MX" sz="1000" dirty="0"/>
              <a:t>SSR Zemita (Ñiquén): 748 familias, $3.396 millones, en licitación.</a:t>
            </a:r>
          </a:p>
          <a:p>
            <a:pPr marL="171450" indent="-171450" algn="l">
              <a:spcBef>
                <a:spcPts val="600"/>
              </a:spcBef>
              <a:buFont typeface="Arial" panose="020B0604020202020204" pitchFamily="34" charset="0"/>
              <a:buChar char="•"/>
            </a:pPr>
            <a:r>
              <a:rPr lang="es-MX" sz="1000" dirty="0"/>
              <a:t>SSR El Nogal (Bulnes): 273 familias, $630 millones, en licitación.</a:t>
            </a:r>
          </a:p>
          <a:p>
            <a:pPr marL="171450" indent="-171450" algn="l">
              <a:spcBef>
                <a:spcPts val="600"/>
              </a:spcBef>
              <a:buFont typeface="Arial" panose="020B0604020202020204" pitchFamily="34" charset="0"/>
              <a:buChar char="•"/>
            </a:pPr>
            <a:r>
              <a:rPr lang="es-MX" sz="1000" dirty="0"/>
              <a:t>SSR Maitenes Virgüin Las Rosas (Ñiquén): 941 familias, $9.665 millones, por licitar.</a:t>
            </a:r>
          </a:p>
          <a:p>
            <a:pPr lvl="0"/>
            <a:endParaRPr lang="es-MX" sz="1000" dirty="0"/>
          </a:p>
          <a:p>
            <a:pPr lvl="0"/>
            <a:endParaRPr lang="es-CL" dirty="0"/>
          </a:p>
          <a:p>
            <a:endParaRPr lang="es-CL" dirty="0"/>
          </a:p>
        </p:txBody>
      </p:sp>
      <p:sp>
        <p:nvSpPr>
          <p:cNvPr id="12" name="Marcador de texto 11">
            <a:extLst>
              <a:ext uri="{FF2B5EF4-FFF2-40B4-BE49-F238E27FC236}">
                <a16:creationId xmlns:a16="http://schemas.microsoft.com/office/drawing/2014/main" xmlns="" id="{68E3C245-7C22-562B-8C06-861649D7DE89}"/>
              </a:ext>
            </a:extLst>
          </p:cNvPr>
          <p:cNvSpPr>
            <a:spLocks noGrp="1"/>
          </p:cNvSpPr>
          <p:nvPr>
            <p:ph type="body" sz="quarter" idx="37"/>
          </p:nvPr>
        </p:nvSpPr>
        <p:spPr/>
        <p:txBody>
          <a:bodyPr/>
          <a:lstStyle/>
          <a:p>
            <a:endParaRPr lang="es-CL" dirty="0"/>
          </a:p>
        </p:txBody>
      </p:sp>
      <p:sp>
        <p:nvSpPr>
          <p:cNvPr id="14" name="Marcador de texto 13">
            <a:extLst>
              <a:ext uri="{FF2B5EF4-FFF2-40B4-BE49-F238E27FC236}">
                <a16:creationId xmlns:a16="http://schemas.microsoft.com/office/drawing/2014/main" xmlns="" id="{1C84AB58-4327-182C-B3FA-B943BD435F43}"/>
              </a:ext>
            </a:extLst>
          </p:cNvPr>
          <p:cNvSpPr>
            <a:spLocks noGrp="1"/>
          </p:cNvSpPr>
          <p:nvPr>
            <p:ph type="body" sz="quarter" idx="39"/>
          </p:nvPr>
        </p:nvSpPr>
        <p:spPr>
          <a:xfrm>
            <a:off x="6376818" y="2461312"/>
            <a:ext cx="2311322" cy="414824"/>
          </a:xfrm>
        </p:spPr>
        <p:txBody>
          <a:bodyPr/>
          <a:lstStyle/>
          <a:p>
            <a:r>
              <a:rPr lang="es-CL" dirty="0"/>
              <a:t>Estado de Avance:</a:t>
            </a:r>
          </a:p>
        </p:txBody>
      </p:sp>
      <p:sp>
        <p:nvSpPr>
          <p:cNvPr id="15" name="Marcador de texto 14">
            <a:extLst>
              <a:ext uri="{FF2B5EF4-FFF2-40B4-BE49-F238E27FC236}">
                <a16:creationId xmlns:a16="http://schemas.microsoft.com/office/drawing/2014/main" xmlns="" id="{0C9FE763-5FC8-045C-E76E-B1003587A957}"/>
              </a:ext>
            </a:extLst>
          </p:cNvPr>
          <p:cNvSpPr>
            <a:spLocks noGrp="1"/>
          </p:cNvSpPr>
          <p:nvPr>
            <p:ph type="body" sz="quarter" idx="40"/>
          </p:nvPr>
        </p:nvSpPr>
        <p:spPr>
          <a:xfrm>
            <a:off x="6392147" y="3065158"/>
            <a:ext cx="2311322" cy="1134186"/>
          </a:xfrm>
        </p:spPr>
        <p:txBody>
          <a:bodyPr/>
          <a:lstStyle/>
          <a:p>
            <a:pPr marL="720000" indent="-171450" algn="l">
              <a:spcBef>
                <a:spcPts val="600"/>
              </a:spcBef>
              <a:buFont typeface="Arial" panose="020B0604020202020204" pitchFamily="34" charset="0"/>
              <a:buChar char="•"/>
            </a:pPr>
            <a:r>
              <a:rPr lang="es-ES" dirty="0"/>
              <a:t>En ejecución: 23</a:t>
            </a:r>
          </a:p>
          <a:p>
            <a:pPr marL="720000" indent="-171450" algn="l">
              <a:spcBef>
                <a:spcPts val="600"/>
              </a:spcBef>
              <a:buFont typeface="Arial" panose="020B0604020202020204" pitchFamily="34" charset="0"/>
              <a:buChar char="•"/>
            </a:pPr>
            <a:r>
              <a:rPr lang="es-ES" dirty="0"/>
              <a:t>En licitación: 6</a:t>
            </a:r>
          </a:p>
          <a:p>
            <a:pPr marL="720000" indent="-171450" algn="l">
              <a:spcBef>
                <a:spcPts val="600"/>
              </a:spcBef>
              <a:buFont typeface="Arial" panose="020B0604020202020204" pitchFamily="34" charset="0"/>
              <a:buChar char="•"/>
            </a:pPr>
            <a:r>
              <a:rPr lang="es-ES" dirty="0"/>
              <a:t>Por licitar: 13</a:t>
            </a:r>
          </a:p>
          <a:p>
            <a:pPr marL="720000" indent="-171450" algn="l">
              <a:spcBef>
                <a:spcPts val="600"/>
              </a:spcBef>
              <a:buFont typeface="Arial" panose="020B0604020202020204" pitchFamily="34" charset="0"/>
              <a:buChar char="•"/>
            </a:pPr>
            <a:r>
              <a:rPr lang="es-ES" dirty="0"/>
              <a:t>En adjudicación: 8</a:t>
            </a:r>
          </a:p>
          <a:p>
            <a:pPr marL="720000" indent="-171450" algn="l">
              <a:spcBef>
                <a:spcPts val="600"/>
              </a:spcBef>
              <a:buFont typeface="Arial" panose="020B0604020202020204" pitchFamily="34" charset="0"/>
              <a:buChar char="•"/>
            </a:pPr>
            <a:r>
              <a:rPr lang="es-ES" dirty="0"/>
              <a:t>Terminados: 16</a:t>
            </a:r>
            <a:endParaRPr lang="es-MX" dirty="0"/>
          </a:p>
        </p:txBody>
      </p:sp>
      <p:pic>
        <p:nvPicPr>
          <p:cNvPr id="16" name="Gráfico 15" descr="Grúa con relleno sólido">
            <a:extLst>
              <a:ext uri="{FF2B5EF4-FFF2-40B4-BE49-F238E27FC236}">
                <a16:creationId xmlns:a16="http://schemas.microsoft.com/office/drawing/2014/main" xmlns="" id="{2DAD078B-8A33-F506-B8BF-E54C97DC193C}"/>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7151807" y="1498979"/>
            <a:ext cx="792000" cy="792000"/>
          </a:xfrm>
          <a:prstGeom prst="rect">
            <a:avLst/>
          </a:prstGeom>
        </p:spPr>
      </p:pic>
      <p:sp>
        <p:nvSpPr>
          <p:cNvPr id="4" name="Marcador de texto 3">
            <a:extLst>
              <a:ext uri="{FF2B5EF4-FFF2-40B4-BE49-F238E27FC236}">
                <a16:creationId xmlns:a16="http://schemas.microsoft.com/office/drawing/2014/main" xmlns="" id="{A34781C7-0063-52A7-8061-11AB4A4C7B8F}"/>
              </a:ext>
            </a:extLst>
          </p:cNvPr>
          <p:cNvSpPr>
            <a:spLocks noGrp="1"/>
          </p:cNvSpPr>
          <p:nvPr>
            <p:ph type="body" sz="quarter" idx="35"/>
          </p:nvPr>
        </p:nvSpPr>
        <p:spPr>
          <a:xfrm>
            <a:off x="4153840" y="1609910"/>
            <a:ext cx="944370" cy="570138"/>
          </a:xfrm>
        </p:spPr>
        <p:txBody>
          <a:bodyPr/>
          <a:lstStyle/>
          <a:p>
            <a:r>
              <a:rPr lang="es-ES" dirty="0"/>
              <a:t>66</a:t>
            </a:r>
          </a:p>
        </p:txBody>
      </p:sp>
      <p:graphicFrame>
        <p:nvGraphicFramePr>
          <p:cNvPr id="7" name="Marcador de posición de imagen 6">
            <a:extLst>
              <a:ext uri="{FF2B5EF4-FFF2-40B4-BE49-F238E27FC236}">
                <a16:creationId xmlns:a16="http://schemas.microsoft.com/office/drawing/2014/main" xmlns="" id="{00000000-0008-0000-0000-000002000000}"/>
              </a:ext>
            </a:extLst>
          </p:cNvPr>
          <p:cNvGraphicFramePr>
            <a:graphicFrameLocks noGrp="1"/>
          </p:cNvGraphicFramePr>
          <p:nvPr>
            <p:ph type="pic" sz="quarter" idx="10"/>
          </p:nvPr>
        </p:nvGraphicFramePr>
        <p:xfrm>
          <a:off x="0" y="1317625"/>
          <a:ext cx="2998788" cy="2870200"/>
        </p:xfrm>
        <a:graphic>
          <a:graphicData uri="http://schemas.openxmlformats.org/drawingml/2006/chart">
            <c:chart xmlns:c="http://schemas.openxmlformats.org/drawingml/2006/chart" xmlns:r="http://schemas.openxmlformats.org/officeDocument/2006/relationships" r:id="rId4"/>
          </a:graphicData>
        </a:graphic>
      </p:graphicFrame>
      <p:sp>
        <p:nvSpPr>
          <p:cNvPr id="13" name="CuadroTexto 12">
            <a:extLst>
              <a:ext uri="{FF2B5EF4-FFF2-40B4-BE49-F238E27FC236}">
                <a16:creationId xmlns:a16="http://schemas.microsoft.com/office/drawing/2014/main" xmlns="" id="{F90707F0-9BF0-6274-ACA6-FF0AAABD6841}"/>
              </a:ext>
            </a:extLst>
          </p:cNvPr>
          <p:cNvSpPr txBox="1"/>
          <p:nvPr/>
        </p:nvSpPr>
        <p:spPr>
          <a:xfrm>
            <a:off x="70809" y="4337048"/>
            <a:ext cx="2998788" cy="430887"/>
          </a:xfrm>
          <a:prstGeom prst="rect">
            <a:avLst/>
          </a:prstGeom>
          <a:noFill/>
        </p:spPr>
        <p:txBody>
          <a:bodyPr wrap="square">
            <a:spAutoFit/>
          </a:bodyPr>
          <a:lstStyle/>
          <a:p>
            <a:pPr marL="171450" lvl="0" indent="-171450" algn="l">
              <a:spcBef>
                <a:spcPts val="600"/>
              </a:spcBef>
              <a:buFont typeface="Arial" panose="020B0604020202020204" pitchFamily="34" charset="0"/>
              <a:buChar char="•"/>
            </a:pPr>
            <a:r>
              <a:rPr lang="es-MX" sz="1100" dirty="0"/>
              <a:t>La proyección 2026 corresponde a MM$12,8 de arrastre y MM$4,8 para nuevos proyectos.</a:t>
            </a:r>
          </a:p>
        </p:txBody>
      </p:sp>
    </p:spTree>
    <p:extLst>
      <p:ext uri="{BB962C8B-B14F-4D97-AF65-F5344CB8AC3E}">
        <p14:creationId xmlns:p14="http://schemas.microsoft.com/office/powerpoint/2010/main" val="42842717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sz="quarter" idx="41"/>
          </p:nvPr>
        </p:nvSpPr>
        <p:spPr/>
        <p:txBody>
          <a:bodyPr/>
          <a:lstStyle/>
          <a:p>
            <a:endParaRPr lang="es-CL"/>
          </a:p>
        </p:txBody>
      </p:sp>
      <p:sp>
        <p:nvSpPr>
          <p:cNvPr id="3" name="Marcador de texto 2"/>
          <p:cNvSpPr>
            <a:spLocks noGrp="1"/>
          </p:cNvSpPr>
          <p:nvPr>
            <p:ph type="body" sz="quarter" idx="42"/>
          </p:nvPr>
        </p:nvSpPr>
        <p:spPr/>
        <p:txBody>
          <a:bodyPr/>
          <a:lstStyle/>
          <a:p>
            <a:pPr lvl="0"/>
            <a:r>
              <a:rPr lang="es-MX" dirty="0">
                <a:solidFill>
                  <a:srgbClr val="006CB7"/>
                </a:solidFill>
              </a:rPr>
              <a:t>Planes de Mejora Técnica</a:t>
            </a:r>
            <a:r>
              <a:rPr lang="es-MX" b="0" dirty="0">
                <a:solidFill>
                  <a:srgbClr val="006CB7"/>
                </a:solidFill>
              </a:rPr>
              <a:t>: Ejecución de inversión en sistemas </a:t>
            </a:r>
            <a:r>
              <a:rPr lang="es-MX" b="0" dirty="0" err="1">
                <a:solidFill>
                  <a:srgbClr val="006CB7"/>
                </a:solidFill>
              </a:rPr>
              <a:t>subestándar</a:t>
            </a:r>
            <a:r>
              <a:rPr lang="es-MX" b="0" dirty="0">
                <a:solidFill>
                  <a:srgbClr val="006CB7"/>
                </a:solidFill>
              </a:rPr>
              <a:t>, con foco en zonas vulnerables.</a:t>
            </a:r>
          </a:p>
          <a:p>
            <a:endParaRPr lang="es-CL" dirty="0"/>
          </a:p>
        </p:txBody>
      </p:sp>
      <p:sp>
        <p:nvSpPr>
          <p:cNvPr id="4" name="Título 3"/>
          <p:cNvSpPr>
            <a:spLocks noGrp="1"/>
          </p:cNvSpPr>
          <p:nvPr>
            <p:ph type="title"/>
          </p:nvPr>
        </p:nvSpPr>
        <p:spPr/>
        <p:txBody>
          <a:bodyPr/>
          <a:lstStyle/>
          <a:p>
            <a:r>
              <a:rPr lang="es-MX" dirty="0" smtClean="0"/>
              <a:t>Acciones en ejecución</a:t>
            </a:r>
            <a:endParaRPr lang="es-CL" dirty="0"/>
          </a:p>
        </p:txBody>
      </p:sp>
      <p:sp>
        <p:nvSpPr>
          <p:cNvPr id="5" name="Marcador de texto 4"/>
          <p:cNvSpPr>
            <a:spLocks noGrp="1"/>
          </p:cNvSpPr>
          <p:nvPr>
            <p:ph type="body" sz="quarter" idx="43"/>
          </p:nvPr>
        </p:nvSpPr>
        <p:spPr/>
        <p:txBody>
          <a:bodyPr/>
          <a:lstStyle/>
          <a:p>
            <a:endParaRPr lang="es-CL"/>
          </a:p>
        </p:txBody>
      </p:sp>
      <p:sp>
        <p:nvSpPr>
          <p:cNvPr id="6" name="Marcador de texto 5"/>
          <p:cNvSpPr>
            <a:spLocks noGrp="1"/>
          </p:cNvSpPr>
          <p:nvPr>
            <p:ph type="body" sz="quarter" idx="44"/>
          </p:nvPr>
        </p:nvSpPr>
        <p:spPr/>
        <p:txBody>
          <a:bodyPr/>
          <a:lstStyle/>
          <a:p>
            <a:pPr lvl="0"/>
            <a:r>
              <a:rPr lang="es-MX" dirty="0">
                <a:solidFill>
                  <a:srgbClr val="006CB7"/>
                </a:solidFill>
              </a:rPr>
              <a:t>Asistencia Técnica y Administrativa: </a:t>
            </a:r>
            <a:r>
              <a:rPr lang="es-MX" b="0" dirty="0">
                <a:solidFill>
                  <a:srgbClr val="006CB7"/>
                </a:solidFill>
              </a:rPr>
              <a:t>Fortalecimiento y apoyo a comités y cooperativas para su modernización y sostenibilidad.</a:t>
            </a:r>
          </a:p>
          <a:p>
            <a:endParaRPr lang="es-CL" dirty="0"/>
          </a:p>
        </p:txBody>
      </p:sp>
      <p:sp>
        <p:nvSpPr>
          <p:cNvPr id="7" name="Marcador de texto 6"/>
          <p:cNvSpPr>
            <a:spLocks noGrp="1"/>
          </p:cNvSpPr>
          <p:nvPr>
            <p:ph type="body" sz="quarter" idx="45"/>
          </p:nvPr>
        </p:nvSpPr>
        <p:spPr/>
        <p:txBody>
          <a:bodyPr/>
          <a:lstStyle/>
          <a:p>
            <a:endParaRPr lang="es-CL"/>
          </a:p>
        </p:txBody>
      </p:sp>
      <p:sp>
        <p:nvSpPr>
          <p:cNvPr id="8" name="Marcador de texto 7"/>
          <p:cNvSpPr>
            <a:spLocks noGrp="1"/>
          </p:cNvSpPr>
          <p:nvPr>
            <p:ph type="body" sz="quarter" idx="46"/>
          </p:nvPr>
        </p:nvSpPr>
        <p:spPr/>
        <p:txBody>
          <a:bodyPr/>
          <a:lstStyle/>
          <a:p>
            <a:r>
              <a:rPr lang="es-MX" dirty="0">
                <a:solidFill>
                  <a:srgbClr val="006CB7"/>
                </a:solidFill>
              </a:rPr>
              <a:t>Actualización de Cartera de Inversiones: Anual, con criterios técnicos y sociales (pobreza, ruralidad, crecimiento).</a:t>
            </a:r>
          </a:p>
        </p:txBody>
      </p:sp>
      <p:sp>
        <p:nvSpPr>
          <p:cNvPr id="9" name="Marcador de texto 8"/>
          <p:cNvSpPr>
            <a:spLocks noGrp="1"/>
          </p:cNvSpPr>
          <p:nvPr>
            <p:ph type="body" sz="quarter" idx="47"/>
          </p:nvPr>
        </p:nvSpPr>
        <p:spPr/>
        <p:txBody>
          <a:bodyPr/>
          <a:lstStyle/>
          <a:p>
            <a:endParaRPr lang="es-CL"/>
          </a:p>
        </p:txBody>
      </p:sp>
      <p:sp>
        <p:nvSpPr>
          <p:cNvPr id="10" name="Marcador de texto 9"/>
          <p:cNvSpPr>
            <a:spLocks noGrp="1"/>
          </p:cNvSpPr>
          <p:nvPr>
            <p:ph type="body" sz="quarter" idx="48"/>
          </p:nvPr>
        </p:nvSpPr>
        <p:spPr/>
        <p:txBody>
          <a:bodyPr/>
          <a:lstStyle/>
          <a:p>
            <a:pPr lvl="0"/>
            <a:r>
              <a:rPr lang="es-MX" dirty="0">
                <a:solidFill>
                  <a:srgbClr val="006CB7"/>
                </a:solidFill>
              </a:rPr>
              <a:t>Sistema Digital de Seguimiento: </a:t>
            </a:r>
            <a:r>
              <a:rPr lang="es-MX" b="0" dirty="0">
                <a:solidFill>
                  <a:srgbClr val="006CB7"/>
                </a:solidFill>
              </a:rPr>
              <a:t>Implementar seguimiento físico y financiero, interoperable con MOP.</a:t>
            </a:r>
            <a:endParaRPr lang="es-MX" b="0" dirty="0">
              <a:solidFill>
                <a:srgbClr val="006CB7"/>
              </a:solidFill>
            </a:endParaRPr>
          </a:p>
        </p:txBody>
      </p:sp>
      <p:sp>
        <p:nvSpPr>
          <p:cNvPr id="11" name="Marcador de texto 10"/>
          <p:cNvSpPr>
            <a:spLocks noGrp="1"/>
          </p:cNvSpPr>
          <p:nvPr>
            <p:ph type="body" sz="quarter" idx="49"/>
          </p:nvPr>
        </p:nvSpPr>
        <p:spPr/>
        <p:txBody>
          <a:bodyPr/>
          <a:lstStyle/>
          <a:p>
            <a:endParaRPr lang="es-CL"/>
          </a:p>
        </p:txBody>
      </p:sp>
      <p:sp>
        <p:nvSpPr>
          <p:cNvPr id="12" name="Marcador de texto 11"/>
          <p:cNvSpPr>
            <a:spLocks noGrp="1"/>
          </p:cNvSpPr>
          <p:nvPr>
            <p:ph type="body" sz="quarter" idx="50"/>
          </p:nvPr>
        </p:nvSpPr>
        <p:spPr/>
        <p:txBody>
          <a:bodyPr/>
          <a:lstStyle/>
          <a:p>
            <a:r>
              <a:rPr lang="es-MX" dirty="0"/>
              <a:t>Convenios de Programación: Establecer con el GORE, incorporando metas, recursos y territorios estratégicos.</a:t>
            </a:r>
          </a:p>
          <a:p>
            <a:endParaRPr lang="es-CL" dirty="0"/>
          </a:p>
        </p:txBody>
      </p:sp>
    </p:spTree>
    <p:extLst>
      <p:ext uri="{BB962C8B-B14F-4D97-AF65-F5344CB8AC3E}">
        <p14:creationId xmlns:p14="http://schemas.microsoft.com/office/powerpoint/2010/main" val="21575593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42888" y="442382"/>
            <a:ext cx="8292467" cy="304800"/>
          </a:xfrm>
        </p:spPr>
        <p:txBody>
          <a:bodyPr/>
          <a:lstStyle/>
          <a:p>
            <a:r>
              <a:rPr lang="es-CL" sz="3300" b="0" dirty="0">
                <a:solidFill>
                  <a:srgbClr val="006CB7"/>
                </a:solidFill>
              </a:rPr>
              <a:t>Asistencia Técnica y Administrativa</a:t>
            </a:r>
            <a:endParaRPr lang="es-CL" dirty="0"/>
          </a:p>
        </p:txBody>
      </p:sp>
      <p:pic>
        <p:nvPicPr>
          <p:cNvPr id="6" name="Marcador de contenido 5"/>
          <p:cNvPicPr>
            <a:picLocks noGrp="1" noChangeAspect="1"/>
          </p:cNvPicPr>
          <p:nvPr>
            <p:ph idx="1"/>
          </p:nvPr>
        </p:nvPicPr>
        <p:blipFill>
          <a:blip r:embed="rId3"/>
          <a:stretch>
            <a:fillRect/>
          </a:stretch>
        </p:blipFill>
        <p:spPr>
          <a:xfrm>
            <a:off x="341740" y="1630988"/>
            <a:ext cx="6218459" cy="2853175"/>
          </a:xfrm>
          <a:prstGeom prst="rect">
            <a:avLst/>
          </a:prstGeom>
        </p:spPr>
      </p:pic>
      <p:sp>
        <p:nvSpPr>
          <p:cNvPr id="4" name="Marcador de número de diapositiva 3"/>
          <p:cNvSpPr>
            <a:spLocks noGrp="1"/>
          </p:cNvSpPr>
          <p:nvPr>
            <p:ph type="sldNum" sz="quarter" idx="12"/>
          </p:nvPr>
        </p:nvSpPr>
        <p:spPr/>
        <p:txBody>
          <a:bodyPr/>
          <a:lstStyle/>
          <a:p>
            <a:fld id="{93906E0F-AE88-40E9-96CC-A6981289A2C9}" type="slidenum">
              <a:rPr lang="es-CL" smtClean="0">
                <a:solidFill>
                  <a:srgbClr val="898989"/>
                </a:solidFill>
              </a:rPr>
              <a:pPr/>
              <a:t>26</a:t>
            </a:fld>
            <a:endParaRPr lang="es-CL" dirty="0">
              <a:solidFill>
                <a:srgbClr val="898989"/>
              </a:solidFill>
            </a:endParaRPr>
          </a:p>
        </p:txBody>
      </p:sp>
      <p:sp>
        <p:nvSpPr>
          <p:cNvPr id="5" name="Rectángulo 4"/>
          <p:cNvSpPr/>
          <p:nvPr/>
        </p:nvSpPr>
        <p:spPr>
          <a:xfrm>
            <a:off x="242888" y="853160"/>
            <a:ext cx="8292467" cy="584775"/>
          </a:xfrm>
          <a:prstGeom prst="rect">
            <a:avLst/>
          </a:prstGeom>
        </p:spPr>
        <p:txBody>
          <a:bodyPr wrap="square">
            <a:spAutoFit/>
          </a:bodyPr>
          <a:lstStyle/>
          <a:p>
            <a:pPr lvl="0" defTabSz="685835"/>
            <a:r>
              <a:rPr lang="es-MX" sz="1600" dirty="0">
                <a:solidFill>
                  <a:srgbClr val="006CB7"/>
                </a:solidFill>
                <a:latin typeface="gobCL" panose="02000603050000020004" pitchFamily="50" charset="0"/>
              </a:rPr>
              <a:t>Durante los primeros cuatro meses analizados, las visitas efectuadas abarcaron diversas áreas de interés, con un incremento notable en abril, mes que alcanzó un total de 72 visitas. </a:t>
            </a:r>
            <a:endParaRPr lang="es-CL" sz="1600" dirty="0">
              <a:solidFill>
                <a:srgbClr val="006CB7"/>
              </a:solidFill>
              <a:latin typeface="gobCL" panose="02000603050000020004" pitchFamily="50" charset="0"/>
            </a:endParaRPr>
          </a:p>
        </p:txBody>
      </p:sp>
      <p:pic>
        <p:nvPicPr>
          <p:cNvPr id="8" name="Imagen 7"/>
          <p:cNvPicPr>
            <a:picLocks noChangeAspect="1"/>
          </p:cNvPicPr>
          <p:nvPr/>
        </p:nvPicPr>
        <p:blipFill>
          <a:blip r:embed="rId4"/>
          <a:stretch>
            <a:fillRect/>
          </a:stretch>
        </p:blipFill>
        <p:spPr>
          <a:xfrm>
            <a:off x="7142480" y="1940758"/>
            <a:ext cx="1268078" cy="1261981"/>
          </a:xfrm>
          <a:prstGeom prst="rect">
            <a:avLst/>
          </a:prstGeom>
        </p:spPr>
      </p:pic>
      <p:sp>
        <p:nvSpPr>
          <p:cNvPr id="9" name="Rectángulo 8"/>
          <p:cNvSpPr/>
          <p:nvPr/>
        </p:nvSpPr>
        <p:spPr>
          <a:xfrm>
            <a:off x="6857510" y="3395792"/>
            <a:ext cx="2001520" cy="646331"/>
          </a:xfrm>
          <a:prstGeom prst="rect">
            <a:avLst/>
          </a:prstGeom>
        </p:spPr>
        <p:txBody>
          <a:bodyPr wrap="square">
            <a:spAutoFit/>
          </a:bodyPr>
          <a:lstStyle/>
          <a:p>
            <a:pPr lvl="0" algn="ctr"/>
            <a:r>
              <a:rPr lang="es-MX" dirty="0">
                <a:solidFill>
                  <a:srgbClr val="006CB7"/>
                </a:solidFill>
              </a:rPr>
              <a:t>Visitas periodo enero abril</a:t>
            </a:r>
            <a:endParaRPr lang="en-ID" dirty="0">
              <a:solidFill>
                <a:srgbClr val="006CB7"/>
              </a:solidFill>
            </a:endParaRPr>
          </a:p>
        </p:txBody>
      </p:sp>
    </p:spTree>
    <p:extLst>
      <p:ext uri="{BB962C8B-B14F-4D97-AF65-F5344CB8AC3E}">
        <p14:creationId xmlns:p14="http://schemas.microsoft.com/office/powerpoint/2010/main" val="212647285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a:extLst>
              <a:ext uri="{FF2B5EF4-FFF2-40B4-BE49-F238E27FC236}">
                <a16:creationId xmlns:a16="http://schemas.microsoft.com/office/drawing/2014/main" xmlns="" id="{3D9AEAE9-0386-BC82-0795-7E94DE79F560}"/>
              </a:ext>
            </a:extLst>
          </p:cNvPr>
          <p:cNvSpPr>
            <a:spLocks noGrp="1"/>
          </p:cNvSpPr>
          <p:nvPr>
            <p:ph type="title"/>
          </p:nvPr>
        </p:nvSpPr>
        <p:spPr/>
        <p:txBody>
          <a:bodyPr/>
          <a:lstStyle/>
          <a:p>
            <a:r>
              <a:rPr lang="es-MX" sz="2500" dirty="0"/>
              <a:t>Datos Regionales de los SSR en Ñuble - Cartera de Inversiones</a:t>
            </a:r>
            <a:endParaRPr lang="es-CL" sz="2500" dirty="0"/>
          </a:p>
        </p:txBody>
      </p:sp>
      <p:graphicFrame>
        <p:nvGraphicFramePr>
          <p:cNvPr id="18" name="Marcador de contenido 2">
            <a:extLst>
              <a:ext uri="{FF2B5EF4-FFF2-40B4-BE49-F238E27FC236}">
                <a16:creationId xmlns:a16="http://schemas.microsoft.com/office/drawing/2014/main" xmlns="" id="{829AA0B1-E668-EC67-2044-C8A60C1EC9DA}"/>
              </a:ext>
            </a:extLst>
          </p:cNvPr>
          <p:cNvGraphicFramePr>
            <a:graphicFrameLocks/>
          </p:cNvGraphicFramePr>
          <p:nvPr>
            <p:extLst>
              <p:ext uri="{D42A27DB-BD31-4B8C-83A1-F6EECF244321}">
                <p14:modId xmlns:p14="http://schemas.microsoft.com/office/powerpoint/2010/main" val="1053888027"/>
              </p:ext>
            </p:extLst>
          </p:nvPr>
        </p:nvGraphicFramePr>
        <p:xfrm>
          <a:off x="4122964" y="724614"/>
          <a:ext cx="4766735" cy="10561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Imagen 6">
            <a:extLst>
              <a:ext uri="{FF2B5EF4-FFF2-40B4-BE49-F238E27FC236}">
                <a16:creationId xmlns:a16="http://schemas.microsoft.com/office/drawing/2014/main" xmlns="" id="{080CA10B-9C7B-58A1-25B0-1A0DA5D3EEC0}"/>
              </a:ext>
            </a:extLst>
          </p:cNvPr>
          <p:cNvPicPr>
            <a:picLocks noChangeAspect="1"/>
          </p:cNvPicPr>
          <p:nvPr/>
        </p:nvPicPr>
        <p:blipFill>
          <a:blip r:embed="rId8"/>
          <a:stretch>
            <a:fillRect/>
          </a:stretch>
        </p:blipFill>
        <p:spPr>
          <a:xfrm>
            <a:off x="4122965" y="1842494"/>
            <a:ext cx="4766735" cy="2776537"/>
          </a:xfrm>
          <a:prstGeom prst="rect">
            <a:avLst/>
          </a:prstGeom>
        </p:spPr>
      </p:pic>
      <p:graphicFrame>
        <p:nvGraphicFramePr>
          <p:cNvPr id="10" name="Marcador de gráfico 9" descr="Tipo de gráfico: Barras agrupadas. &quot;Codigo Safi&quot; por &quot;Clasificación&quot; y &quot;Tipo&quot;&#10;&#10;Descripción generada automáticamente">
            <a:extLst>
              <a:ext uri="{FF2B5EF4-FFF2-40B4-BE49-F238E27FC236}">
                <a16:creationId xmlns:a16="http://schemas.microsoft.com/office/drawing/2014/main" xmlns="" id="{4D32970D-8E15-D97F-F65C-4103A2517583}"/>
              </a:ext>
            </a:extLst>
          </p:cNvPr>
          <p:cNvGraphicFramePr>
            <a:graphicFrameLocks noGrp="1"/>
          </p:cNvGraphicFramePr>
          <p:nvPr>
            <p:ph type="chart" sz="quarter" idx="41"/>
            <p:extLst>
              <p:ext uri="{D42A27DB-BD31-4B8C-83A1-F6EECF244321}">
                <p14:modId xmlns:p14="http://schemas.microsoft.com/office/powerpoint/2010/main" val="843279315"/>
              </p:ext>
            </p:extLst>
          </p:nvPr>
        </p:nvGraphicFramePr>
        <p:xfrm>
          <a:off x="443819" y="1099344"/>
          <a:ext cx="3475037" cy="3051175"/>
        </p:xfrm>
        <a:graphic>
          <a:graphicData uri="http://schemas.openxmlformats.org/drawingml/2006/chart">
            <c:chart xmlns:c="http://schemas.openxmlformats.org/drawingml/2006/chart" xmlns:r="http://schemas.openxmlformats.org/officeDocument/2006/relationships" r:id="rId9"/>
          </a:graphicData>
        </a:graphic>
      </p:graphicFrame>
      <p:sp>
        <p:nvSpPr>
          <p:cNvPr id="14" name="CuadroTexto 13">
            <a:extLst>
              <a:ext uri="{FF2B5EF4-FFF2-40B4-BE49-F238E27FC236}">
                <a16:creationId xmlns:a16="http://schemas.microsoft.com/office/drawing/2014/main" xmlns="" id="{22F53670-E202-331B-48E2-655C1A153EBC}"/>
              </a:ext>
            </a:extLst>
          </p:cNvPr>
          <p:cNvSpPr txBox="1"/>
          <p:nvPr/>
        </p:nvSpPr>
        <p:spPr>
          <a:xfrm>
            <a:off x="545874" y="4044156"/>
            <a:ext cx="3475036" cy="707886"/>
          </a:xfrm>
          <a:prstGeom prst="rect">
            <a:avLst/>
          </a:prstGeom>
          <a:noFill/>
        </p:spPr>
        <p:txBody>
          <a:bodyPr wrap="square">
            <a:spAutoFit/>
          </a:bodyPr>
          <a:lstStyle/>
          <a:p>
            <a:r>
              <a:rPr lang="es-MX" sz="1000" b="0" dirty="0"/>
              <a:t>Notas:</a:t>
            </a:r>
          </a:p>
          <a:p>
            <a:r>
              <a:rPr lang="es-MX" sz="1000" dirty="0"/>
              <a:t>1.</a:t>
            </a:r>
            <a:r>
              <a:rPr lang="es-MX" sz="1000" b="0" dirty="0"/>
              <a:t> Algunos de los 66 proyectos incluyen más de una  localidad.</a:t>
            </a:r>
          </a:p>
          <a:p>
            <a:r>
              <a:rPr lang="es-MX" sz="1000" dirty="0"/>
              <a:t>2. Los APR sin Clasificación corresponden a proyectos de instalación</a:t>
            </a:r>
            <a:endParaRPr lang="es-ES" sz="1000" dirty="0"/>
          </a:p>
        </p:txBody>
      </p:sp>
    </p:spTree>
    <p:extLst>
      <p:ext uri="{BB962C8B-B14F-4D97-AF65-F5344CB8AC3E}">
        <p14:creationId xmlns:p14="http://schemas.microsoft.com/office/powerpoint/2010/main" val="16455147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C4F3C696-B7B4-21E4-EC02-F7531630C584}"/>
            </a:ext>
          </a:extLst>
        </p:cNvPr>
        <p:cNvGrpSpPr/>
        <p:nvPr/>
      </p:nvGrpSpPr>
      <p:grpSpPr>
        <a:xfrm>
          <a:off x="0" y="0"/>
          <a:ext cx="0" cy="0"/>
          <a:chOff x="0" y="0"/>
          <a:chExt cx="0" cy="0"/>
        </a:xfrm>
      </p:grpSpPr>
      <p:sp>
        <p:nvSpPr>
          <p:cNvPr id="11" name="Marcador de texto 10">
            <a:extLst>
              <a:ext uri="{FF2B5EF4-FFF2-40B4-BE49-F238E27FC236}">
                <a16:creationId xmlns:a16="http://schemas.microsoft.com/office/drawing/2014/main" xmlns="" id="{D9340634-E2B5-7A0A-12E6-C25B812136A6}"/>
              </a:ext>
            </a:extLst>
          </p:cNvPr>
          <p:cNvSpPr>
            <a:spLocks noGrp="1"/>
          </p:cNvSpPr>
          <p:nvPr>
            <p:ph type="body" sz="quarter" idx="40"/>
          </p:nvPr>
        </p:nvSpPr>
        <p:spPr/>
        <p:txBody>
          <a:bodyPr/>
          <a:lstStyle/>
          <a:p>
            <a:pPr lvl="0"/>
            <a:endParaRPr lang="es-MX" sz="1000" dirty="0"/>
          </a:p>
          <a:p>
            <a:pPr lvl="0"/>
            <a:endParaRPr lang="es-CL" dirty="0"/>
          </a:p>
          <a:p>
            <a:endParaRPr lang="es-CL" dirty="0"/>
          </a:p>
        </p:txBody>
      </p:sp>
      <p:sp>
        <p:nvSpPr>
          <p:cNvPr id="6" name="Título 5">
            <a:extLst>
              <a:ext uri="{FF2B5EF4-FFF2-40B4-BE49-F238E27FC236}">
                <a16:creationId xmlns:a16="http://schemas.microsoft.com/office/drawing/2014/main" xmlns="" id="{1F11281D-0BB1-2ADD-AFCF-C92914F2643C}"/>
              </a:ext>
            </a:extLst>
          </p:cNvPr>
          <p:cNvSpPr>
            <a:spLocks noGrp="1"/>
          </p:cNvSpPr>
          <p:nvPr>
            <p:ph type="title"/>
          </p:nvPr>
        </p:nvSpPr>
        <p:spPr>
          <a:xfrm>
            <a:off x="661599" y="525959"/>
            <a:ext cx="4023418" cy="1001078"/>
          </a:xfrm>
        </p:spPr>
        <p:txBody>
          <a:bodyPr/>
          <a:lstStyle/>
          <a:p>
            <a:r>
              <a:rPr lang="es-MX" sz="2500" dirty="0"/>
              <a:t>Cartera de Inversiones 2026</a:t>
            </a:r>
            <a:endParaRPr lang="es-CL" sz="2500" dirty="0"/>
          </a:p>
        </p:txBody>
      </p:sp>
      <p:sp>
        <p:nvSpPr>
          <p:cNvPr id="13" name="CuadroTexto 12">
            <a:extLst>
              <a:ext uri="{FF2B5EF4-FFF2-40B4-BE49-F238E27FC236}">
                <a16:creationId xmlns:a16="http://schemas.microsoft.com/office/drawing/2014/main" xmlns="" id="{16E6F6E6-B3E3-8DD6-5C22-AB122FDD0EDE}"/>
              </a:ext>
            </a:extLst>
          </p:cNvPr>
          <p:cNvSpPr txBox="1"/>
          <p:nvPr/>
        </p:nvSpPr>
        <p:spPr>
          <a:xfrm>
            <a:off x="661600" y="1390352"/>
            <a:ext cx="3688944" cy="830997"/>
          </a:xfrm>
          <a:prstGeom prst="rect">
            <a:avLst/>
          </a:prstGeom>
          <a:noFill/>
        </p:spPr>
        <p:txBody>
          <a:bodyPr wrap="square">
            <a:spAutoFit/>
          </a:bodyPr>
          <a:lstStyle/>
          <a:p>
            <a:pPr lvl="0" algn="just">
              <a:spcBef>
                <a:spcPts val="600"/>
              </a:spcBef>
            </a:pPr>
            <a:r>
              <a:rPr lang="es-MX" sz="1600" dirty="0"/>
              <a:t>La proyección 2026 corresponde a MM$12.983 de arrastre y MM$4.775 para nuevos proyectos.</a:t>
            </a:r>
          </a:p>
        </p:txBody>
      </p:sp>
      <p:graphicFrame>
        <p:nvGraphicFramePr>
          <p:cNvPr id="29" name="Tabla 28">
            <a:extLst>
              <a:ext uri="{FF2B5EF4-FFF2-40B4-BE49-F238E27FC236}">
                <a16:creationId xmlns:a16="http://schemas.microsoft.com/office/drawing/2014/main" xmlns="" id="{A9795711-ED64-6B82-E79D-DFF2FA11E4C8}"/>
              </a:ext>
            </a:extLst>
          </p:cNvPr>
          <p:cNvGraphicFramePr>
            <a:graphicFrameLocks noGrp="1"/>
          </p:cNvGraphicFramePr>
          <p:nvPr>
            <p:extLst>
              <p:ext uri="{D42A27DB-BD31-4B8C-83A1-F6EECF244321}">
                <p14:modId xmlns:p14="http://schemas.microsoft.com/office/powerpoint/2010/main" val="1244312381"/>
              </p:ext>
            </p:extLst>
          </p:nvPr>
        </p:nvGraphicFramePr>
        <p:xfrm>
          <a:off x="5665440" y="981078"/>
          <a:ext cx="3259485" cy="3895716"/>
        </p:xfrm>
        <a:graphic>
          <a:graphicData uri="http://schemas.openxmlformats.org/drawingml/2006/table">
            <a:tbl>
              <a:tblPr/>
              <a:tblGrid>
                <a:gridCol w="1856624">
                  <a:extLst>
                    <a:ext uri="{9D8B030D-6E8A-4147-A177-3AD203B41FA5}">
                      <a16:colId xmlns:a16="http://schemas.microsoft.com/office/drawing/2014/main" xmlns="" val="2196645165"/>
                    </a:ext>
                  </a:extLst>
                </a:gridCol>
                <a:gridCol w="1402861">
                  <a:extLst>
                    <a:ext uri="{9D8B030D-6E8A-4147-A177-3AD203B41FA5}">
                      <a16:colId xmlns:a16="http://schemas.microsoft.com/office/drawing/2014/main" xmlns="" val="3039109555"/>
                    </a:ext>
                  </a:extLst>
                </a:gridCol>
              </a:tblGrid>
              <a:tr h="504029">
                <a:tc>
                  <a:txBody>
                    <a:bodyPr/>
                    <a:lstStyle/>
                    <a:p>
                      <a:pPr algn="ctr" fontAlgn="b"/>
                      <a:r>
                        <a:rPr lang="es-CL" sz="1200" b="1" i="0" u="none" strike="noStrike" dirty="0">
                          <a:solidFill>
                            <a:srgbClr val="000000"/>
                          </a:solidFill>
                          <a:effectLst/>
                          <a:latin typeface="Aptos Narrow" panose="020B0004020202020204" pitchFamily="34" charset="0"/>
                        </a:rPr>
                        <a:t> Tipo de inversión </a:t>
                      </a:r>
                    </a:p>
                  </a:txBody>
                  <a:tcPr marL="7193" marR="7193" marT="7193" marB="0" anchor="ctr">
                    <a:lnL>
                      <a:noFill/>
                    </a:lnL>
                    <a:lnR>
                      <a:noFill/>
                    </a:lnR>
                    <a:lnT>
                      <a:noFill/>
                    </a:lnT>
                    <a:lnB w="6350" cap="flat" cmpd="sng" algn="ctr">
                      <a:solidFill>
                        <a:srgbClr val="44B3E1"/>
                      </a:solidFill>
                      <a:prstDash val="solid"/>
                      <a:round/>
                      <a:headEnd type="none" w="med" len="med"/>
                      <a:tailEnd type="none" w="med" len="med"/>
                    </a:lnB>
                    <a:solidFill>
                      <a:schemeClr val="bg2"/>
                    </a:solidFill>
                  </a:tcPr>
                </a:tc>
                <a:tc>
                  <a:txBody>
                    <a:bodyPr/>
                    <a:lstStyle/>
                    <a:p>
                      <a:pPr algn="ctr" fontAlgn="b"/>
                      <a:r>
                        <a:rPr lang="es-CL" sz="1200" b="1" i="0" u="none" strike="noStrike" dirty="0">
                          <a:solidFill>
                            <a:srgbClr val="000000"/>
                          </a:solidFill>
                          <a:effectLst/>
                          <a:latin typeface="Aptos Narrow" panose="020B0004020202020204" pitchFamily="34" charset="0"/>
                        </a:rPr>
                        <a:t>M$ Inversión 2026 </a:t>
                      </a:r>
                    </a:p>
                  </a:txBody>
                  <a:tcPr marL="7193" marR="7193" marT="7193" marB="0" anchor="ctr">
                    <a:lnL>
                      <a:noFill/>
                    </a:lnL>
                    <a:lnR>
                      <a:noFill/>
                    </a:lnR>
                    <a:lnT>
                      <a:noFill/>
                    </a:lnT>
                    <a:lnB w="6350" cap="flat" cmpd="sng" algn="ctr">
                      <a:solidFill>
                        <a:srgbClr val="44B3E1"/>
                      </a:solidFill>
                      <a:prstDash val="solid"/>
                      <a:round/>
                      <a:headEnd type="none" w="med" len="med"/>
                      <a:tailEnd type="none" w="med" len="med"/>
                    </a:lnB>
                    <a:solidFill>
                      <a:schemeClr val="bg2"/>
                    </a:solidFill>
                  </a:tcPr>
                </a:tc>
                <a:extLst>
                  <a:ext uri="{0D108BD9-81ED-4DB2-BD59-A6C34878D82A}">
                    <a16:rowId xmlns:a16="http://schemas.microsoft.com/office/drawing/2014/main" xmlns="" val="1620921504"/>
                  </a:ext>
                </a:extLst>
              </a:tr>
              <a:tr h="199511">
                <a:tc>
                  <a:txBody>
                    <a:bodyPr/>
                    <a:lstStyle/>
                    <a:p>
                      <a:pPr algn="l" fontAlgn="b"/>
                      <a:r>
                        <a:rPr lang="es-CL" sz="1200" b="1" i="0" u="none" strike="noStrike" dirty="0">
                          <a:solidFill>
                            <a:schemeClr val="bg1"/>
                          </a:solidFill>
                          <a:effectLst/>
                          <a:latin typeface="Aptos Narrow" panose="020B0004020202020204" pitchFamily="34" charset="0"/>
                        </a:rPr>
                        <a:t> ARRASTRE </a:t>
                      </a:r>
                    </a:p>
                  </a:txBody>
                  <a:tcPr marL="7193" marR="7193" marT="7193" marB="0" anchor="b">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l" fontAlgn="b"/>
                      <a:r>
                        <a:rPr lang="es-CL" sz="1200" b="1" i="0" u="none" strike="noStrike" dirty="0">
                          <a:solidFill>
                            <a:schemeClr val="bg1"/>
                          </a:solidFill>
                          <a:effectLst/>
                          <a:latin typeface="Aptos Narrow" panose="020B0004020202020204" pitchFamily="34" charset="0"/>
                        </a:rPr>
                        <a:t>             12.983.492 </a:t>
                      </a:r>
                    </a:p>
                  </a:txBody>
                  <a:tcPr marL="7193" marR="7193" marT="7193" marB="0" anchor="b">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extLst>
                  <a:ext uri="{0D108BD9-81ED-4DB2-BD59-A6C34878D82A}">
                    <a16:rowId xmlns:a16="http://schemas.microsoft.com/office/drawing/2014/main" xmlns="" val="696885891"/>
                  </a:ext>
                </a:extLst>
              </a:tr>
              <a:tr h="199511">
                <a:tc>
                  <a:txBody>
                    <a:bodyPr/>
                    <a:lstStyle/>
                    <a:p>
                      <a:pPr algn="l" fontAlgn="b"/>
                      <a:r>
                        <a:rPr lang="es-CL" sz="1200" b="1" i="0" u="none" strike="noStrike" dirty="0">
                          <a:solidFill>
                            <a:schemeClr val="bg1"/>
                          </a:solidFill>
                          <a:effectLst/>
                          <a:latin typeface="Aptos Narrow" panose="020B0004020202020204" pitchFamily="34" charset="0"/>
                        </a:rPr>
                        <a:t> DIGUILLÍN </a:t>
                      </a:r>
                    </a:p>
                  </a:txBody>
                  <a:tcPr marL="86315" marR="7193" marT="7193" marB="0" anchor="b">
                    <a:lnL>
                      <a:noFill/>
                    </a:lnL>
                    <a:lnR>
                      <a:noFill/>
                    </a:lnR>
                    <a:lnT w="6350" cap="flat" cmpd="sng" algn="ctr">
                      <a:solidFill>
                        <a:srgbClr val="44B3E1"/>
                      </a:solidFill>
                      <a:prstDash val="solid"/>
                      <a:round/>
                      <a:headEnd type="none" w="med" len="med"/>
                      <a:tailEnd type="none" w="med" len="med"/>
                    </a:lnT>
                    <a:lnB>
                      <a:noFill/>
                    </a:lnB>
                    <a:noFill/>
                  </a:tcPr>
                </a:tc>
                <a:tc>
                  <a:txBody>
                    <a:bodyPr/>
                    <a:lstStyle/>
                    <a:p>
                      <a:pPr algn="l" fontAlgn="b"/>
                      <a:r>
                        <a:rPr lang="es-CL" sz="1200" b="1" i="0" u="none" strike="noStrike" dirty="0">
                          <a:solidFill>
                            <a:schemeClr val="bg1"/>
                          </a:solidFill>
                          <a:effectLst/>
                          <a:latin typeface="Aptos Narrow" panose="020B0004020202020204" pitchFamily="34" charset="0"/>
                        </a:rPr>
                        <a:t>               1.762.772 </a:t>
                      </a:r>
                    </a:p>
                  </a:txBody>
                  <a:tcPr marL="7193" marR="7193" marT="7193" marB="0" anchor="b">
                    <a:lnL>
                      <a:noFill/>
                    </a:lnL>
                    <a:lnR>
                      <a:noFill/>
                    </a:lnR>
                    <a:lnT w="6350" cap="flat" cmpd="sng" algn="ctr">
                      <a:solidFill>
                        <a:srgbClr val="44B3E1"/>
                      </a:solidFill>
                      <a:prstDash val="solid"/>
                      <a:round/>
                      <a:headEnd type="none" w="med" len="med"/>
                      <a:tailEnd type="none" w="med" len="med"/>
                    </a:lnT>
                    <a:lnB>
                      <a:noFill/>
                    </a:lnB>
                    <a:noFill/>
                  </a:tcPr>
                </a:tc>
                <a:extLst>
                  <a:ext uri="{0D108BD9-81ED-4DB2-BD59-A6C34878D82A}">
                    <a16:rowId xmlns:a16="http://schemas.microsoft.com/office/drawing/2014/main" xmlns="" val="2034417984"/>
                  </a:ext>
                </a:extLst>
              </a:tr>
              <a:tr h="199511">
                <a:tc>
                  <a:txBody>
                    <a:bodyPr/>
                    <a:lstStyle/>
                    <a:p>
                      <a:pPr algn="l" fontAlgn="b"/>
                      <a:r>
                        <a:rPr lang="es-CL" sz="1200" b="0" i="0" u="none" strike="noStrike" dirty="0">
                          <a:solidFill>
                            <a:schemeClr val="bg1"/>
                          </a:solidFill>
                          <a:effectLst/>
                          <a:latin typeface="Aptos Narrow" panose="020B0004020202020204" pitchFamily="34" charset="0"/>
                        </a:rPr>
                        <a:t> SAN IGNACIO </a:t>
                      </a:r>
                    </a:p>
                  </a:txBody>
                  <a:tcPr marL="172631" marR="7193" marT="7193" marB="0" anchor="b">
                    <a:lnL>
                      <a:noFill/>
                    </a:lnL>
                    <a:lnR>
                      <a:noFill/>
                    </a:lnR>
                    <a:lnT>
                      <a:noFill/>
                    </a:lnT>
                    <a:lnB>
                      <a:noFill/>
                    </a:lnB>
                    <a:noFill/>
                  </a:tcPr>
                </a:tc>
                <a:tc>
                  <a:txBody>
                    <a:bodyPr/>
                    <a:lstStyle/>
                    <a:p>
                      <a:pPr algn="l" fontAlgn="b"/>
                      <a:r>
                        <a:rPr lang="es-CL" sz="1200" b="0" i="0" u="none" strike="noStrike" dirty="0">
                          <a:solidFill>
                            <a:schemeClr val="bg1"/>
                          </a:solidFill>
                          <a:effectLst/>
                          <a:latin typeface="Aptos Narrow" panose="020B0004020202020204" pitchFamily="34" charset="0"/>
                        </a:rPr>
                        <a:t>               1.762.772 </a:t>
                      </a:r>
                    </a:p>
                  </a:txBody>
                  <a:tcPr marL="7193" marR="7193" marT="7193" marB="0" anchor="b">
                    <a:lnL>
                      <a:noFill/>
                    </a:lnL>
                    <a:lnR>
                      <a:noFill/>
                    </a:lnR>
                    <a:lnT>
                      <a:noFill/>
                    </a:lnT>
                    <a:lnB>
                      <a:noFill/>
                    </a:lnB>
                    <a:noFill/>
                  </a:tcPr>
                </a:tc>
                <a:extLst>
                  <a:ext uri="{0D108BD9-81ED-4DB2-BD59-A6C34878D82A}">
                    <a16:rowId xmlns:a16="http://schemas.microsoft.com/office/drawing/2014/main" xmlns="" val="1080204977"/>
                  </a:ext>
                </a:extLst>
              </a:tr>
              <a:tr h="199511">
                <a:tc>
                  <a:txBody>
                    <a:bodyPr/>
                    <a:lstStyle/>
                    <a:p>
                      <a:pPr algn="l" fontAlgn="b"/>
                      <a:r>
                        <a:rPr lang="es-CL" sz="1200" b="1" i="0" u="none" strike="noStrike" dirty="0">
                          <a:solidFill>
                            <a:schemeClr val="bg1"/>
                          </a:solidFill>
                          <a:effectLst/>
                          <a:latin typeface="Aptos Narrow" panose="020B0004020202020204" pitchFamily="34" charset="0"/>
                        </a:rPr>
                        <a:t> PUNILLA </a:t>
                      </a:r>
                    </a:p>
                  </a:txBody>
                  <a:tcPr marL="86315" marR="7193" marT="7193" marB="0" anchor="b">
                    <a:lnL>
                      <a:noFill/>
                    </a:lnL>
                    <a:lnR>
                      <a:noFill/>
                    </a:lnR>
                    <a:lnT>
                      <a:noFill/>
                    </a:lnT>
                    <a:lnB>
                      <a:noFill/>
                    </a:lnB>
                    <a:noFill/>
                  </a:tcPr>
                </a:tc>
                <a:tc>
                  <a:txBody>
                    <a:bodyPr/>
                    <a:lstStyle/>
                    <a:p>
                      <a:pPr algn="l" fontAlgn="b"/>
                      <a:r>
                        <a:rPr lang="es-CL" sz="1200" b="1" i="0" u="none" strike="noStrike" dirty="0">
                          <a:solidFill>
                            <a:schemeClr val="bg1"/>
                          </a:solidFill>
                          <a:effectLst/>
                          <a:latin typeface="Aptos Narrow" panose="020B0004020202020204" pitchFamily="34" charset="0"/>
                        </a:rPr>
                        <a:t>             11.220.720 </a:t>
                      </a:r>
                    </a:p>
                  </a:txBody>
                  <a:tcPr marL="7193" marR="7193" marT="7193" marB="0" anchor="b">
                    <a:lnL>
                      <a:noFill/>
                    </a:lnL>
                    <a:lnR>
                      <a:noFill/>
                    </a:lnR>
                    <a:lnT>
                      <a:noFill/>
                    </a:lnT>
                    <a:lnB>
                      <a:noFill/>
                    </a:lnB>
                    <a:noFill/>
                  </a:tcPr>
                </a:tc>
                <a:extLst>
                  <a:ext uri="{0D108BD9-81ED-4DB2-BD59-A6C34878D82A}">
                    <a16:rowId xmlns:a16="http://schemas.microsoft.com/office/drawing/2014/main" xmlns="" val="683023031"/>
                  </a:ext>
                </a:extLst>
              </a:tr>
              <a:tr h="199511">
                <a:tc>
                  <a:txBody>
                    <a:bodyPr/>
                    <a:lstStyle/>
                    <a:p>
                      <a:pPr algn="l" fontAlgn="b"/>
                      <a:r>
                        <a:rPr lang="es-CL" sz="1200" b="0" i="0" u="none" strike="noStrike" dirty="0">
                          <a:solidFill>
                            <a:schemeClr val="bg1"/>
                          </a:solidFill>
                          <a:effectLst/>
                          <a:latin typeface="Aptos Narrow" panose="020B0004020202020204" pitchFamily="34" charset="0"/>
                        </a:rPr>
                        <a:t> COIHUECO </a:t>
                      </a:r>
                    </a:p>
                  </a:txBody>
                  <a:tcPr marL="172631" marR="7193" marT="7193" marB="0" anchor="b">
                    <a:lnL>
                      <a:noFill/>
                    </a:lnL>
                    <a:lnR>
                      <a:noFill/>
                    </a:lnR>
                    <a:lnT>
                      <a:noFill/>
                    </a:lnT>
                    <a:lnB>
                      <a:noFill/>
                    </a:lnB>
                    <a:noFill/>
                  </a:tcPr>
                </a:tc>
                <a:tc>
                  <a:txBody>
                    <a:bodyPr/>
                    <a:lstStyle/>
                    <a:p>
                      <a:pPr algn="l" fontAlgn="b"/>
                      <a:r>
                        <a:rPr lang="es-CL" sz="1200" b="0" i="0" u="none" strike="noStrike" dirty="0">
                          <a:solidFill>
                            <a:schemeClr val="bg1"/>
                          </a:solidFill>
                          <a:effectLst/>
                          <a:latin typeface="Aptos Narrow" panose="020B0004020202020204" pitchFamily="34" charset="0"/>
                        </a:rPr>
                        <a:t>                  850.106 </a:t>
                      </a:r>
                    </a:p>
                  </a:txBody>
                  <a:tcPr marL="7193" marR="7193" marT="7193" marB="0" anchor="b">
                    <a:lnL>
                      <a:noFill/>
                    </a:lnL>
                    <a:lnR>
                      <a:noFill/>
                    </a:lnR>
                    <a:lnT>
                      <a:noFill/>
                    </a:lnT>
                    <a:lnB>
                      <a:noFill/>
                    </a:lnB>
                    <a:noFill/>
                  </a:tcPr>
                </a:tc>
                <a:extLst>
                  <a:ext uri="{0D108BD9-81ED-4DB2-BD59-A6C34878D82A}">
                    <a16:rowId xmlns:a16="http://schemas.microsoft.com/office/drawing/2014/main" xmlns="" val="3990393944"/>
                  </a:ext>
                </a:extLst>
              </a:tr>
              <a:tr h="199511">
                <a:tc>
                  <a:txBody>
                    <a:bodyPr/>
                    <a:lstStyle/>
                    <a:p>
                      <a:pPr algn="l" fontAlgn="b"/>
                      <a:r>
                        <a:rPr lang="es-CL" sz="1200" b="0" i="0" u="none" strike="noStrike" dirty="0">
                          <a:solidFill>
                            <a:schemeClr val="bg1"/>
                          </a:solidFill>
                          <a:effectLst/>
                          <a:latin typeface="Aptos Narrow" panose="020B0004020202020204" pitchFamily="34" charset="0"/>
                        </a:rPr>
                        <a:t> ÑIQUEN </a:t>
                      </a:r>
                    </a:p>
                  </a:txBody>
                  <a:tcPr marL="172631" marR="7193" marT="7193" marB="0" anchor="b">
                    <a:lnL>
                      <a:noFill/>
                    </a:lnL>
                    <a:lnR>
                      <a:noFill/>
                    </a:lnR>
                    <a:lnT>
                      <a:noFill/>
                    </a:lnT>
                    <a:lnB>
                      <a:noFill/>
                    </a:lnB>
                    <a:noFill/>
                  </a:tcPr>
                </a:tc>
                <a:tc>
                  <a:txBody>
                    <a:bodyPr/>
                    <a:lstStyle/>
                    <a:p>
                      <a:pPr algn="l" fontAlgn="b"/>
                      <a:r>
                        <a:rPr lang="es-CL" sz="1200" b="0" i="0" u="none" strike="noStrike" dirty="0">
                          <a:solidFill>
                            <a:schemeClr val="bg1"/>
                          </a:solidFill>
                          <a:effectLst/>
                          <a:latin typeface="Aptos Narrow" panose="020B0004020202020204" pitchFamily="34" charset="0"/>
                        </a:rPr>
                        <a:t>             10.370.614 </a:t>
                      </a:r>
                    </a:p>
                  </a:txBody>
                  <a:tcPr marL="7193" marR="7193" marT="7193" marB="0" anchor="b">
                    <a:lnL>
                      <a:noFill/>
                    </a:lnL>
                    <a:lnR>
                      <a:noFill/>
                    </a:lnR>
                    <a:lnT>
                      <a:noFill/>
                    </a:lnT>
                    <a:lnB>
                      <a:noFill/>
                    </a:lnB>
                    <a:noFill/>
                  </a:tcPr>
                </a:tc>
                <a:extLst>
                  <a:ext uri="{0D108BD9-81ED-4DB2-BD59-A6C34878D82A}">
                    <a16:rowId xmlns:a16="http://schemas.microsoft.com/office/drawing/2014/main" xmlns="" val="305193628"/>
                  </a:ext>
                </a:extLst>
              </a:tr>
              <a:tr h="199511">
                <a:tc>
                  <a:txBody>
                    <a:bodyPr/>
                    <a:lstStyle/>
                    <a:p>
                      <a:pPr algn="l" fontAlgn="b"/>
                      <a:r>
                        <a:rPr lang="es-CL" sz="1200" b="1" i="0" u="none" strike="noStrike" dirty="0">
                          <a:solidFill>
                            <a:schemeClr val="bg1"/>
                          </a:solidFill>
                          <a:effectLst/>
                          <a:latin typeface="Aptos Narrow" panose="020B0004020202020204" pitchFamily="34" charset="0"/>
                        </a:rPr>
                        <a:t> NUEVO </a:t>
                      </a:r>
                    </a:p>
                  </a:txBody>
                  <a:tcPr marL="7193" marR="7193" marT="7193" marB="0" anchor="b">
                    <a:lnL>
                      <a:noFill/>
                    </a:lnL>
                    <a:lnR>
                      <a:noFill/>
                    </a:lnR>
                    <a:lnT>
                      <a:noFill/>
                    </a:lnT>
                    <a:lnB w="6350" cap="flat" cmpd="sng" algn="ctr">
                      <a:solidFill>
                        <a:srgbClr val="44B3E1"/>
                      </a:solidFill>
                      <a:prstDash val="solid"/>
                      <a:round/>
                      <a:headEnd type="none" w="med" len="med"/>
                      <a:tailEnd type="none" w="med" len="med"/>
                    </a:lnB>
                    <a:noFill/>
                  </a:tcPr>
                </a:tc>
                <a:tc>
                  <a:txBody>
                    <a:bodyPr/>
                    <a:lstStyle/>
                    <a:p>
                      <a:pPr algn="l" fontAlgn="b"/>
                      <a:r>
                        <a:rPr lang="es-CL" sz="1200" b="1" i="0" u="none" strike="noStrike" dirty="0">
                          <a:solidFill>
                            <a:schemeClr val="bg1"/>
                          </a:solidFill>
                          <a:effectLst/>
                          <a:latin typeface="Aptos Narrow" panose="020B0004020202020204" pitchFamily="34" charset="0"/>
                        </a:rPr>
                        <a:t>               4.775.703 </a:t>
                      </a:r>
                    </a:p>
                  </a:txBody>
                  <a:tcPr marL="7193" marR="7193" marT="7193" marB="0" anchor="b">
                    <a:lnL>
                      <a:noFill/>
                    </a:lnL>
                    <a:lnR>
                      <a:noFill/>
                    </a:lnR>
                    <a:lnT>
                      <a:noFill/>
                    </a:lnT>
                    <a:lnB w="6350" cap="flat" cmpd="sng" algn="ctr">
                      <a:solidFill>
                        <a:srgbClr val="44B3E1"/>
                      </a:solidFill>
                      <a:prstDash val="solid"/>
                      <a:round/>
                      <a:headEnd type="none" w="med" len="med"/>
                      <a:tailEnd type="none" w="med" len="med"/>
                    </a:lnB>
                    <a:noFill/>
                  </a:tcPr>
                </a:tc>
                <a:extLst>
                  <a:ext uri="{0D108BD9-81ED-4DB2-BD59-A6C34878D82A}">
                    <a16:rowId xmlns:a16="http://schemas.microsoft.com/office/drawing/2014/main" xmlns="" val="2323326562"/>
                  </a:ext>
                </a:extLst>
              </a:tr>
              <a:tr h="199511">
                <a:tc>
                  <a:txBody>
                    <a:bodyPr/>
                    <a:lstStyle/>
                    <a:p>
                      <a:pPr algn="l" fontAlgn="b"/>
                      <a:r>
                        <a:rPr lang="es-CL" sz="1200" b="1" i="0" u="none" strike="noStrike" dirty="0">
                          <a:solidFill>
                            <a:schemeClr val="bg1"/>
                          </a:solidFill>
                          <a:effectLst/>
                          <a:latin typeface="Aptos Narrow" panose="020B0004020202020204" pitchFamily="34" charset="0"/>
                        </a:rPr>
                        <a:t> DIGUILLÍN </a:t>
                      </a:r>
                    </a:p>
                  </a:txBody>
                  <a:tcPr marL="86315" marR="7193" marT="7193" marB="0" anchor="b">
                    <a:lnL>
                      <a:noFill/>
                    </a:lnL>
                    <a:lnR>
                      <a:noFill/>
                    </a:lnR>
                    <a:lnT w="6350" cap="flat" cmpd="sng" algn="ctr">
                      <a:solidFill>
                        <a:srgbClr val="44B3E1"/>
                      </a:solidFill>
                      <a:prstDash val="solid"/>
                      <a:round/>
                      <a:headEnd type="none" w="med" len="med"/>
                      <a:tailEnd type="none" w="med" len="med"/>
                    </a:lnT>
                    <a:lnB>
                      <a:noFill/>
                    </a:lnB>
                    <a:noFill/>
                  </a:tcPr>
                </a:tc>
                <a:tc>
                  <a:txBody>
                    <a:bodyPr/>
                    <a:lstStyle/>
                    <a:p>
                      <a:pPr algn="l" fontAlgn="b"/>
                      <a:r>
                        <a:rPr lang="es-CL" sz="1200" b="1" i="0" u="none" strike="noStrike" dirty="0">
                          <a:solidFill>
                            <a:schemeClr val="bg1"/>
                          </a:solidFill>
                          <a:effectLst/>
                          <a:latin typeface="Aptos Narrow" panose="020B0004020202020204" pitchFamily="34" charset="0"/>
                        </a:rPr>
                        <a:t>               2.369.549 </a:t>
                      </a:r>
                    </a:p>
                  </a:txBody>
                  <a:tcPr marL="7193" marR="7193" marT="7193" marB="0" anchor="b">
                    <a:lnL>
                      <a:noFill/>
                    </a:lnL>
                    <a:lnR>
                      <a:noFill/>
                    </a:lnR>
                    <a:lnT w="6350" cap="flat" cmpd="sng" algn="ctr">
                      <a:solidFill>
                        <a:srgbClr val="44B3E1"/>
                      </a:solidFill>
                      <a:prstDash val="solid"/>
                      <a:round/>
                      <a:headEnd type="none" w="med" len="med"/>
                      <a:tailEnd type="none" w="med" len="med"/>
                    </a:lnT>
                    <a:lnB>
                      <a:noFill/>
                    </a:lnB>
                    <a:noFill/>
                  </a:tcPr>
                </a:tc>
                <a:extLst>
                  <a:ext uri="{0D108BD9-81ED-4DB2-BD59-A6C34878D82A}">
                    <a16:rowId xmlns:a16="http://schemas.microsoft.com/office/drawing/2014/main" xmlns="" val="3038994312"/>
                  </a:ext>
                </a:extLst>
              </a:tr>
              <a:tr h="199511">
                <a:tc>
                  <a:txBody>
                    <a:bodyPr/>
                    <a:lstStyle/>
                    <a:p>
                      <a:pPr algn="l" fontAlgn="b"/>
                      <a:r>
                        <a:rPr lang="es-CL" sz="1200" b="0" i="0" u="none" strike="noStrike" dirty="0">
                          <a:solidFill>
                            <a:schemeClr val="bg1"/>
                          </a:solidFill>
                          <a:effectLst/>
                          <a:latin typeface="Aptos Narrow" panose="020B0004020202020204" pitchFamily="34" charset="0"/>
                        </a:rPr>
                        <a:t> CHILLAN </a:t>
                      </a:r>
                    </a:p>
                  </a:txBody>
                  <a:tcPr marL="172631" marR="7193" marT="7193" marB="0" anchor="b">
                    <a:lnL>
                      <a:noFill/>
                    </a:lnL>
                    <a:lnR>
                      <a:noFill/>
                    </a:lnR>
                    <a:lnT>
                      <a:noFill/>
                    </a:lnT>
                    <a:lnB>
                      <a:noFill/>
                    </a:lnB>
                    <a:noFill/>
                  </a:tcPr>
                </a:tc>
                <a:tc>
                  <a:txBody>
                    <a:bodyPr/>
                    <a:lstStyle/>
                    <a:p>
                      <a:pPr algn="l" fontAlgn="b"/>
                      <a:r>
                        <a:rPr lang="es-CL" sz="1200" b="0" i="0" u="none" strike="noStrike" dirty="0">
                          <a:solidFill>
                            <a:schemeClr val="bg1"/>
                          </a:solidFill>
                          <a:effectLst/>
                          <a:latin typeface="Aptos Narrow" panose="020B0004020202020204" pitchFamily="34" charset="0"/>
                        </a:rPr>
                        <a:t>                  575.040 </a:t>
                      </a:r>
                    </a:p>
                  </a:txBody>
                  <a:tcPr marL="7193" marR="7193" marT="7193" marB="0" anchor="b">
                    <a:lnL>
                      <a:noFill/>
                    </a:lnL>
                    <a:lnR>
                      <a:noFill/>
                    </a:lnR>
                    <a:lnT>
                      <a:noFill/>
                    </a:lnT>
                    <a:lnB>
                      <a:noFill/>
                    </a:lnB>
                    <a:noFill/>
                  </a:tcPr>
                </a:tc>
                <a:extLst>
                  <a:ext uri="{0D108BD9-81ED-4DB2-BD59-A6C34878D82A}">
                    <a16:rowId xmlns:a16="http://schemas.microsoft.com/office/drawing/2014/main" xmlns="" val="262663009"/>
                  </a:ext>
                </a:extLst>
              </a:tr>
              <a:tr h="199511">
                <a:tc>
                  <a:txBody>
                    <a:bodyPr/>
                    <a:lstStyle/>
                    <a:p>
                      <a:pPr algn="l" fontAlgn="b"/>
                      <a:r>
                        <a:rPr lang="es-CL" sz="1200" b="0" i="0" u="none" strike="noStrike" dirty="0">
                          <a:solidFill>
                            <a:schemeClr val="bg1"/>
                          </a:solidFill>
                          <a:effectLst/>
                          <a:latin typeface="Aptos Narrow" panose="020B0004020202020204" pitchFamily="34" charset="0"/>
                        </a:rPr>
                        <a:t> EL CARMEN </a:t>
                      </a:r>
                    </a:p>
                  </a:txBody>
                  <a:tcPr marL="172631" marR="7193" marT="7193" marB="0" anchor="b">
                    <a:lnL>
                      <a:noFill/>
                    </a:lnL>
                    <a:lnR>
                      <a:noFill/>
                    </a:lnR>
                    <a:lnT>
                      <a:noFill/>
                    </a:lnT>
                    <a:lnB>
                      <a:noFill/>
                    </a:lnB>
                    <a:noFill/>
                  </a:tcPr>
                </a:tc>
                <a:tc>
                  <a:txBody>
                    <a:bodyPr/>
                    <a:lstStyle/>
                    <a:p>
                      <a:pPr algn="l" fontAlgn="b"/>
                      <a:r>
                        <a:rPr lang="es-CL" sz="1200" b="0" i="0" u="none" strike="noStrike" dirty="0">
                          <a:solidFill>
                            <a:schemeClr val="bg1"/>
                          </a:solidFill>
                          <a:effectLst/>
                          <a:latin typeface="Aptos Narrow" panose="020B0004020202020204" pitchFamily="34" charset="0"/>
                        </a:rPr>
                        <a:t>                  104.200 </a:t>
                      </a:r>
                    </a:p>
                  </a:txBody>
                  <a:tcPr marL="7193" marR="7193" marT="7193" marB="0" anchor="b">
                    <a:lnL>
                      <a:noFill/>
                    </a:lnL>
                    <a:lnR>
                      <a:noFill/>
                    </a:lnR>
                    <a:lnT>
                      <a:noFill/>
                    </a:lnT>
                    <a:lnB>
                      <a:noFill/>
                    </a:lnB>
                    <a:noFill/>
                  </a:tcPr>
                </a:tc>
                <a:extLst>
                  <a:ext uri="{0D108BD9-81ED-4DB2-BD59-A6C34878D82A}">
                    <a16:rowId xmlns:a16="http://schemas.microsoft.com/office/drawing/2014/main" xmlns="" val="568819651"/>
                  </a:ext>
                </a:extLst>
              </a:tr>
              <a:tr h="199511">
                <a:tc>
                  <a:txBody>
                    <a:bodyPr/>
                    <a:lstStyle/>
                    <a:p>
                      <a:pPr algn="l" fontAlgn="b"/>
                      <a:r>
                        <a:rPr lang="es-CL" sz="1200" b="0" i="0" u="none" strike="noStrike" dirty="0">
                          <a:solidFill>
                            <a:schemeClr val="bg1"/>
                          </a:solidFill>
                          <a:effectLst/>
                          <a:latin typeface="Aptos Narrow" panose="020B0004020202020204" pitchFamily="34" charset="0"/>
                        </a:rPr>
                        <a:t> SAN IGNACIO </a:t>
                      </a:r>
                    </a:p>
                  </a:txBody>
                  <a:tcPr marL="172631" marR="7193" marT="7193" marB="0" anchor="b">
                    <a:lnL>
                      <a:noFill/>
                    </a:lnL>
                    <a:lnR>
                      <a:noFill/>
                    </a:lnR>
                    <a:lnT>
                      <a:noFill/>
                    </a:lnT>
                    <a:lnB>
                      <a:noFill/>
                    </a:lnB>
                    <a:noFill/>
                  </a:tcPr>
                </a:tc>
                <a:tc>
                  <a:txBody>
                    <a:bodyPr/>
                    <a:lstStyle/>
                    <a:p>
                      <a:pPr algn="l" fontAlgn="b"/>
                      <a:r>
                        <a:rPr lang="es-CL" sz="1200" b="0" i="0" u="none" strike="noStrike" dirty="0">
                          <a:solidFill>
                            <a:schemeClr val="bg1"/>
                          </a:solidFill>
                          <a:effectLst/>
                          <a:latin typeface="Aptos Narrow" panose="020B0004020202020204" pitchFamily="34" charset="0"/>
                        </a:rPr>
                        <a:t>               1.690.309 </a:t>
                      </a:r>
                    </a:p>
                  </a:txBody>
                  <a:tcPr marL="7193" marR="7193" marT="7193" marB="0" anchor="b">
                    <a:lnL>
                      <a:noFill/>
                    </a:lnL>
                    <a:lnR>
                      <a:noFill/>
                    </a:lnR>
                    <a:lnT>
                      <a:noFill/>
                    </a:lnT>
                    <a:lnB>
                      <a:noFill/>
                    </a:lnB>
                    <a:noFill/>
                  </a:tcPr>
                </a:tc>
                <a:extLst>
                  <a:ext uri="{0D108BD9-81ED-4DB2-BD59-A6C34878D82A}">
                    <a16:rowId xmlns:a16="http://schemas.microsoft.com/office/drawing/2014/main" xmlns="" val="3213795320"/>
                  </a:ext>
                </a:extLst>
              </a:tr>
              <a:tr h="199511">
                <a:tc>
                  <a:txBody>
                    <a:bodyPr/>
                    <a:lstStyle/>
                    <a:p>
                      <a:pPr algn="l" fontAlgn="b"/>
                      <a:r>
                        <a:rPr lang="es-CL" sz="1200" b="1" i="0" u="none" strike="noStrike" dirty="0">
                          <a:solidFill>
                            <a:schemeClr val="bg1"/>
                          </a:solidFill>
                          <a:effectLst/>
                          <a:latin typeface="Aptos Narrow" panose="020B0004020202020204" pitchFamily="34" charset="0"/>
                        </a:rPr>
                        <a:t> PUNILLA </a:t>
                      </a:r>
                    </a:p>
                  </a:txBody>
                  <a:tcPr marL="86315" marR="7193" marT="7193" marB="0" anchor="b">
                    <a:lnL>
                      <a:noFill/>
                    </a:lnL>
                    <a:lnR>
                      <a:noFill/>
                    </a:lnR>
                    <a:lnT>
                      <a:noFill/>
                    </a:lnT>
                    <a:lnB>
                      <a:noFill/>
                    </a:lnB>
                    <a:noFill/>
                  </a:tcPr>
                </a:tc>
                <a:tc>
                  <a:txBody>
                    <a:bodyPr/>
                    <a:lstStyle/>
                    <a:p>
                      <a:pPr algn="l" fontAlgn="b"/>
                      <a:r>
                        <a:rPr lang="es-CL" sz="1200" b="1" i="0" u="none" strike="noStrike" dirty="0">
                          <a:solidFill>
                            <a:schemeClr val="bg1"/>
                          </a:solidFill>
                          <a:effectLst/>
                          <a:latin typeface="Aptos Narrow" panose="020B0004020202020204" pitchFamily="34" charset="0"/>
                        </a:rPr>
                        <a:t>               2.406.154 </a:t>
                      </a:r>
                    </a:p>
                  </a:txBody>
                  <a:tcPr marL="7193" marR="7193" marT="7193" marB="0" anchor="b">
                    <a:lnL>
                      <a:noFill/>
                    </a:lnL>
                    <a:lnR>
                      <a:noFill/>
                    </a:lnR>
                    <a:lnT>
                      <a:noFill/>
                    </a:lnT>
                    <a:lnB>
                      <a:noFill/>
                    </a:lnB>
                    <a:noFill/>
                  </a:tcPr>
                </a:tc>
                <a:extLst>
                  <a:ext uri="{0D108BD9-81ED-4DB2-BD59-A6C34878D82A}">
                    <a16:rowId xmlns:a16="http://schemas.microsoft.com/office/drawing/2014/main" xmlns="" val="1396934141"/>
                  </a:ext>
                </a:extLst>
              </a:tr>
              <a:tr h="199511">
                <a:tc>
                  <a:txBody>
                    <a:bodyPr/>
                    <a:lstStyle/>
                    <a:p>
                      <a:pPr algn="l" fontAlgn="b"/>
                      <a:r>
                        <a:rPr lang="es-CL" sz="1200" b="0" i="0" u="none" strike="noStrike" dirty="0">
                          <a:solidFill>
                            <a:schemeClr val="bg1"/>
                          </a:solidFill>
                          <a:effectLst/>
                          <a:latin typeface="Aptos Narrow" panose="020B0004020202020204" pitchFamily="34" charset="0"/>
                        </a:rPr>
                        <a:t> COIHUECO </a:t>
                      </a:r>
                    </a:p>
                  </a:txBody>
                  <a:tcPr marL="172631" marR="7193" marT="7193" marB="0" anchor="b">
                    <a:lnL>
                      <a:noFill/>
                    </a:lnL>
                    <a:lnR>
                      <a:noFill/>
                    </a:lnR>
                    <a:lnT>
                      <a:noFill/>
                    </a:lnT>
                    <a:lnB>
                      <a:noFill/>
                    </a:lnB>
                    <a:noFill/>
                  </a:tcPr>
                </a:tc>
                <a:tc>
                  <a:txBody>
                    <a:bodyPr/>
                    <a:lstStyle/>
                    <a:p>
                      <a:pPr algn="l" fontAlgn="b"/>
                      <a:r>
                        <a:rPr lang="es-CL" sz="1200" b="0" i="0" u="none" strike="noStrike" dirty="0">
                          <a:solidFill>
                            <a:schemeClr val="bg1"/>
                          </a:solidFill>
                          <a:effectLst/>
                          <a:latin typeface="Aptos Narrow" panose="020B0004020202020204" pitchFamily="34" charset="0"/>
                        </a:rPr>
                        <a:t>                  573.100 </a:t>
                      </a:r>
                    </a:p>
                  </a:txBody>
                  <a:tcPr marL="7193" marR="7193" marT="7193" marB="0" anchor="b">
                    <a:lnL>
                      <a:noFill/>
                    </a:lnL>
                    <a:lnR>
                      <a:noFill/>
                    </a:lnR>
                    <a:lnT>
                      <a:noFill/>
                    </a:lnT>
                    <a:lnB>
                      <a:noFill/>
                    </a:lnB>
                    <a:noFill/>
                  </a:tcPr>
                </a:tc>
                <a:extLst>
                  <a:ext uri="{0D108BD9-81ED-4DB2-BD59-A6C34878D82A}">
                    <a16:rowId xmlns:a16="http://schemas.microsoft.com/office/drawing/2014/main" xmlns="" val="610670456"/>
                  </a:ext>
                </a:extLst>
              </a:tr>
              <a:tr h="199511">
                <a:tc>
                  <a:txBody>
                    <a:bodyPr/>
                    <a:lstStyle/>
                    <a:p>
                      <a:pPr algn="l" fontAlgn="b"/>
                      <a:r>
                        <a:rPr lang="es-CL" sz="1200" b="0" i="0" u="none" strike="noStrike" dirty="0">
                          <a:solidFill>
                            <a:schemeClr val="bg1"/>
                          </a:solidFill>
                          <a:effectLst/>
                          <a:latin typeface="Aptos Narrow" panose="020B0004020202020204" pitchFamily="34" charset="0"/>
                        </a:rPr>
                        <a:t> ÑIQUEN </a:t>
                      </a:r>
                    </a:p>
                  </a:txBody>
                  <a:tcPr marL="172631" marR="7193" marT="7193" marB="0" anchor="b">
                    <a:lnL>
                      <a:noFill/>
                    </a:lnL>
                    <a:lnR>
                      <a:noFill/>
                    </a:lnR>
                    <a:lnT>
                      <a:noFill/>
                    </a:lnT>
                    <a:lnB>
                      <a:noFill/>
                    </a:lnB>
                    <a:noFill/>
                  </a:tcPr>
                </a:tc>
                <a:tc>
                  <a:txBody>
                    <a:bodyPr/>
                    <a:lstStyle/>
                    <a:p>
                      <a:pPr algn="l" fontAlgn="b"/>
                      <a:r>
                        <a:rPr lang="es-CL" sz="1200" b="0" i="0" u="none" strike="noStrike" dirty="0">
                          <a:solidFill>
                            <a:schemeClr val="bg1"/>
                          </a:solidFill>
                          <a:effectLst/>
                          <a:latin typeface="Aptos Narrow" panose="020B0004020202020204" pitchFamily="34" charset="0"/>
                        </a:rPr>
                        <a:t>                  521.000 </a:t>
                      </a:r>
                    </a:p>
                  </a:txBody>
                  <a:tcPr marL="7193" marR="7193" marT="7193" marB="0" anchor="b">
                    <a:lnL>
                      <a:noFill/>
                    </a:lnL>
                    <a:lnR>
                      <a:noFill/>
                    </a:lnR>
                    <a:lnT>
                      <a:noFill/>
                    </a:lnT>
                    <a:lnB>
                      <a:noFill/>
                    </a:lnB>
                    <a:noFill/>
                  </a:tcPr>
                </a:tc>
                <a:extLst>
                  <a:ext uri="{0D108BD9-81ED-4DB2-BD59-A6C34878D82A}">
                    <a16:rowId xmlns:a16="http://schemas.microsoft.com/office/drawing/2014/main" xmlns="" val="4033088126"/>
                  </a:ext>
                </a:extLst>
              </a:tr>
              <a:tr h="199511">
                <a:tc>
                  <a:txBody>
                    <a:bodyPr/>
                    <a:lstStyle/>
                    <a:p>
                      <a:pPr algn="l" fontAlgn="b"/>
                      <a:r>
                        <a:rPr lang="es-CL" sz="1200" b="0" i="0" u="none" strike="noStrike" dirty="0">
                          <a:solidFill>
                            <a:schemeClr val="bg1"/>
                          </a:solidFill>
                          <a:effectLst/>
                          <a:latin typeface="Aptos Narrow" panose="020B0004020202020204" pitchFamily="34" charset="0"/>
                        </a:rPr>
                        <a:t> SAN CARLOS </a:t>
                      </a:r>
                    </a:p>
                  </a:txBody>
                  <a:tcPr marL="172631" marR="7193" marT="7193" marB="0" anchor="b">
                    <a:lnL>
                      <a:noFill/>
                    </a:lnL>
                    <a:lnR>
                      <a:noFill/>
                    </a:lnR>
                    <a:lnT>
                      <a:noFill/>
                    </a:lnT>
                    <a:lnB>
                      <a:noFill/>
                    </a:lnB>
                    <a:noFill/>
                  </a:tcPr>
                </a:tc>
                <a:tc>
                  <a:txBody>
                    <a:bodyPr/>
                    <a:lstStyle/>
                    <a:p>
                      <a:pPr algn="l" fontAlgn="b"/>
                      <a:r>
                        <a:rPr lang="es-CL" sz="1200" b="0" i="0" u="none" strike="noStrike" dirty="0">
                          <a:solidFill>
                            <a:schemeClr val="bg1"/>
                          </a:solidFill>
                          <a:effectLst/>
                          <a:latin typeface="Aptos Narrow" panose="020B0004020202020204" pitchFamily="34" charset="0"/>
                        </a:rPr>
                        <a:t>                  625.200 </a:t>
                      </a:r>
                    </a:p>
                  </a:txBody>
                  <a:tcPr marL="7193" marR="7193" marT="7193" marB="0" anchor="b">
                    <a:lnL>
                      <a:noFill/>
                    </a:lnL>
                    <a:lnR>
                      <a:noFill/>
                    </a:lnR>
                    <a:lnT>
                      <a:noFill/>
                    </a:lnT>
                    <a:lnB>
                      <a:noFill/>
                    </a:lnB>
                    <a:noFill/>
                  </a:tcPr>
                </a:tc>
                <a:extLst>
                  <a:ext uri="{0D108BD9-81ED-4DB2-BD59-A6C34878D82A}">
                    <a16:rowId xmlns:a16="http://schemas.microsoft.com/office/drawing/2014/main" xmlns="" val="1571513414"/>
                  </a:ext>
                </a:extLst>
              </a:tr>
              <a:tr h="199511">
                <a:tc>
                  <a:txBody>
                    <a:bodyPr/>
                    <a:lstStyle/>
                    <a:p>
                      <a:pPr algn="l" fontAlgn="b"/>
                      <a:r>
                        <a:rPr lang="es-CL" sz="1200" b="0" i="0" u="none" strike="noStrike" dirty="0">
                          <a:solidFill>
                            <a:schemeClr val="bg1"/>
                          </a:solidFill>
                          <a:effectLst/>
                          <a:latin typeface="Aptos Narrow" panose="020B0004020202020204" pitchFamily="34" charset="0"/>
                        </a:rPr>
                        <a:t> SAN FABIAN </a:t>
                      </a:r>
                    </a:p>
                  </a:txBody>
                  <a:tcPr marL="172631" marR="7193" marT="7193" marB="0" anchor="b">
                    <a:lnL>
                      <a:noFill/>
                    </a:lnL>
                    <a:lnR>
                      <a:noFill/>
                    </a:lnR>
                    <a:lnT>
                      <a:noFill/>
                    </a:lnT>
                    <a:lnB w="6350" cap="flat" cmpd="sng" algn="ctr">
                      <a:solidFill>
                        <a:srgbClr val="44B3E1"/>
                      </a:solidFill>
                      <a:prstDash val="solid"/>
                      <a:round/>
                      <a:headEnd type="none" w="med" len="med"/>
                      <a:tailEnd type="none" w="med" len="med"/>
                    </a:lnB>
                    <a:noFill/>
                  </a:tcPr>
                </a:tc>
                <a:tc>
                  <a:txBody>
                    <a:bodyPr/>
                    <a:lstStyle/>
                    <a:p>
                      <a:pPr algn="l" fontAlgn="b"/>
                      <a:r>
                        <a:rPr lang="es-CL" sz="1200" b="0" i="0" u="none" strike="noStrike" dirty="0">
                          <a:solidFill>
                            <a:schemeClr val="bg1"/>
                          </a:solidFill>
                          <a:effectLst/>
                          <a:latin typeface="Aptos Narrow" panose="020B0004020202020204" pitchFamily="34" charset="0"/>
                        </a:rPr>
                        <a:t>                  686.854 </a:t>
                      </a:r>
                    </a:p>
                  </a:txBody>
                  <a:tcPr marL="7193" marR="7193" marT="7193" marB="0" anchor="b">
                    <a:lnL>
                      <a:noFill/>
                    </a:lnL>
                    <a:lnR>
                      <a:noFill/>
                    </a:lnR>
                    <a:lnT>
                      <a:noFill/>
                    </a:lnT>
                    <a:lnB w="6350" cap="flat" cmpd="sng" algn="ctr">
                      <a:solidFill>
                        <a:srgbClr val="44B3E1"/>
                      </a:solidFill>
                      <a:prstDash val="solid"/>
                      <a:round/>
                      <a:headEnd type="none" w="med" len="med"/>
                      <a:tailEnd type="none" w="med" len="med"/>
                    </a:lnB>
                    <a:noFill/>
                  </a:tcPr>
                </a:tc>
                <a:extLst>
                  <a:ext uri="{0D108BD9-81ED-4DB2-BD59-A6C34878D82A}">
                    <a16:rowId xmlns:a16="http://schemas.microsoft.com/office/drawing/2014/main" xmlns="" val="3568834074"/>
                  </a:ext>
                </a:extLst>
              </a:tr>
              <a:tr h="199511">
                <a:tc>
                  <a:txBody>
                    <a:bodyPr/>
                    <a:lstStyle/>
                    <a:p>
                      <a:pPr algn="l" fontAlgn="b"/>
                      <a:r>
                        <a:rPr lang="es-CL" sz="1200" b="1" i="0" u="none" strike="noStrike" dirty="0">
                          <a:solidFill>
                            <a:srgbClr val="000000"/>
                          </a:solidFill>
                          <a:effectLst/>
                          <a:latin typeface="Aptos Narrow" panose="020B0004020202020204" pitchFamily="34" charset="0"/>
                        </a:rPr>
                        <a:t> Total general </a:t>
                      </a:r>
                    </a:p>
                  </a:txBody>
                  <a:tcPr marL="7193" marR="7193" marT="7193" marB="0" anchor="b">
                    <a:lnL>
                      <a:noFill/>
                    </a:lnL>
                    <a:lnR>
                      <a:noFill/>
                    </a:lnR>
                    <a:lnT w="6350" cap="flat" cmpd="sng" algn="ctr">
                      <a:solidFill>
                        <a:srgbClr val="44B3E1"/>
                      </a:solidFill>
                      <a:prstDash val="solid"/>
                      <a:round/>
                      <a:headEnd type="none" w="med" len="med"/>
                      <a:tailEnd type="none" w="med" len="med"/>
                    </a:lnT>
                    <a:lnB>
                      <a:noFill/>
                    </a:lnB>
                    <a:solidFill>
                      <a:schemeClr val="bg2"/>
                    </a:solidFill>
                  </a:tcPr>
                </a:tc>
                <a:tc>
                  <a:txBody>
                    <a:bodyPr/>
                    <a:lstStyle/>
                    <a:p>
                      <a:pPr algn="l" fontAlgn="b"/>
                      <a:r>
                        <a:rPr lang="es-CL" sz="1200" b="1" i="0" u="none" strike="noStrike" dirty="0">
                          <a:solidFill>
                            <a:srgbClr val="000000"/>
                          </a:solidFill>
                          <a:effectLst/>
                          <a:latin typeface="Aptos Narrow" panose="020B0004020202020204" pitchFamily="34" charset="0"/>
                        </a:rPr>
                        <a:t>             17.759.195 </a:t>
                      </a:r>
                    </a:p>
                  </a:txBody>
                  <a:tcPr marL="7193" marR="7193" marT="7193" marB="0" anchor="b">
                    <a:lnL>
                      <a:noFill/>
                    </a:lnL>
                    <a:lnR>
                      <a:noFill/>
                    </a:lnR>
                    <a:lnT w="6350" cap="flat" cmpd="sng" algn="ctr">
                      <a:solidFill>
                        <a:srgbClr val="44B3E1"/>
                      </a:solidFill>
                      <a:prstDash val="solid"/>
                      <a:round/>
                      <a:headEnd type="none" w="med" len="med"/>
                      <a:tailEnd type="none" w="med" len="med"/>
                    </a:lnT>
                    <a:lnB>
                      <a:noFill/>
                    </a:lnB>
                    <a:solidFill>
                      <a:schemeClr val="bg2"/>
                    </a:solidFill>
                  </a:tcPr>
                </a:tc>
                <a:extLst>
                  <a:ext uri="{0D108BD9-81ED-4DB2-BD59-A6C34878D82A}">
                    <a16:rowId xmlns:a16="http://schemas.microsoft.com/office/drawing/2014/main" xmlns="" val="4099556050"/>
                  </a:ext>
                </a:extLst>
              </a:tr>
            </a:tbl>
          </a:graphicData>
        </a:graphic>
      </p:graphicFrame>
      <p:sp>
        <p:nvSpPr>
          <p:cNvPr id="2" name="Marcador de texto 18">
            <a:extLst>
              <a:ext uri="{FF2B5EF4-FFF2-40B4-BE49-F238E27FC236}">
                <a16:creationId xmlns:a16="http://schemas.microsoft.com/office/drawing/2014/main" xmlns="" id="{457C11A0-CEEA-752C-08E0-371FA3569045}"/>
              </a:ext>
            </a:extLst>
          </p:cNvPr>
          <p:cNvSpPr txBox="1">
            <a:spLocks/>
          </p:cNvSpPr>
          <p:nvPr/>
        </p:nvSpPr>
        <p:spPr>
          <a:xfrm>
            <a:off x="440337" y="3345966"/>
            <a:ext cx="4131469" cy="455295"/>
          </a:xfrm>
          <a:prstGeom prst="rect">
            <a:avLst/>
          </a:prstGeom>
        </p:spPr>
        <p:txBody>
          <a:bodyPr/>
          <a:lstStyle>
            <a:lvl1pPr marL="0" indent="0" algn="l" defTabSz="685835" rtl="0" eaLnBrk="1" latinLnBrk="0" hangingPunct="1">
              <a:lnSpc>
                <a:spcPct val="100000"/>
              </a:lnSpc>
              <a:spcBef>
                <a:spcPts val="0"/>
              </a:spcBef>
              <a:buFont typeface="Arial" panose="020B0604020202020204" pitchFamily="34" charset="0"/>
              <a:buNone/>
              <a:defRPr sz="1050" b="1" kern="1200">
                <a:solidFill>
                  <a:schemeClr val="accent4"/>
                </a:solidFill>
                <a:latin typeface="gobCL" panose="02000603050000020004" pitchFamily="50" charset="0"/>
                <a:ea typeface="+mn-ea"/>
                <a:cs typeface="+mn-cs"/>
              </a:defRPr>
            </a:lvl1pPr>
            <a:lvl2pPr marL="342917" indent="0" algn="l" defTabSz="685835" rtl="0" eaLnBrk="1" latinLnBrk="0" hangingPunct="1">
              <a:lnSpc>
                <a:spcPct val="100000"/>
              </a:lnSpc>
              <a:spcBef>
                <a:spcPts val="0"/>
              </a:spcBef>
              <a:buFont typeface="Arial" panose="020B0604020202020204" pitchFamily="34" charset="0"/>
              <a:buNone/>
              <a:defRPr sz="700" kern="1200">
                <a:solidFill>
                  <a:schemeClr val="accent4"/>
                </a:solidFill>
                <a:latin typeface="gobCL" panose="02000603050000020004" pitchFamily="50" charset="0"/>
                <a:ea typeface="+mn-ea"/>
                <a:cs typeface="+mn-cs"/>
              </a:defRPr>
            </a:lvl2pPr>
            <a:lvl3pPr marL="685835" indent="0" algn="l" defTabSz="685835" rtl="0" eaLnBrk="1" latinLnBrk="0" hangingPunct="1">
              <a:lnSpc>
                <a:spcPct val="100000"/>
              </a:lnSpc>
              <a:spcBef>
                <a:spcPts val="0"/>
              </a:spcBef>
              <a:buFont typeface="Arial" panose="020B0604020202020204" pitchFamily="34" charset="0"/>
              <a:buNone/>
              <a:defRPr sz="700" kern="1200">
                <a:solidFill>
                  <a:schemeClr val="accent4"/>
                </a:solidFill>
                <a:latin typeface="gobCL" panose="02000603050000020004" pitchFamily="50" charset="0"/>
                <a:ea typeface="+mn-ea"/>
                <a:cs typeface="+mn-cs"/>
              </a:defRPr>
            </a:lvl3pPr>
            <a:lvl4pPr marL="1028752" indent="0" algn="l" defTabSz="685835" rtl="0" eaLnBrk="1" latinLnBrk="0" hangingPunct="1">
              <a:lnSpc>
                <a:spcPct val="100000"/>
              </a:lnSpc>
              <a:spcBef>
                <a:spcPts val="0"/>
              </a:spcBef>
              <a:buFont typeface="Arial" panose="020B0604020202020204" pitchFamily="34" charset="0"/>
              <a:buNone/>
              <a:defRPr sz="700" kern="1200">
                <a:solidFill>
                  <a:schemeClr val="accent4"/>
                </a:solidFill>
                <a:latin typeface="gobCL" panose="02000603050000020004" pitchFamily="50" charset="0"/>
                <a:ea typeface="+mn-ea"/>
                <a:cs typeface="+mn-cs"/>
              </a:defRPr>
            </a:lvl4pPr>
            <a:lvl5pPr marL="1371668" indent="0" algn="l" defTabSz="685835" rtl="0" eaLnBrk="1" latinLnBrk="0" hangingPunct="1">
              <a:lnSpc>
                <a:spcPct val="100000"/>
              </a:lnSpc>
              <a:spcBef>
                <a:spcPts val="0"/>
              </a:spcBef>
              <a:buFont typeface="Arial" panose="020B0604020202020204" pitchFamily="34" charset="0"/>
              <a:buNone/>
              <a:defRPr sz="700" kern="1200">
                <a:solidFill>
                  <a:schemeClr val="accent4"/>
                </a:solidFill>
                <a:latin typeface="gobCL" panose="02000603050000020004" pitchFamily="50" charset="0"/>
                <a:ea typeface="+mn-ea"/>
                <a:cs typeface="+mn-cs"/>
              </a:defRPr>
            </a:lvl5pPr>
            <a:lvl6pPr marL="1886045" indent="-171458" algn="l" defTabSz="6858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962" indent="-171458" algn="l" defTabSz="6858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878" indent="-171458" algn="l" defTabSz="6858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796" indent="-171458" algn="l" defTabSz="6858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s-MX" sz="1800" b="0" dirty="0">
                <a:solidFill>
                  <a:schemeClr val="bg1"/>
                </a:solidFill>
              </a:rPr>
              <a:t>Para la ejecución de la cartera, se requiere la incorporación de cinco profesionales, cuyos procesos de selección están actualmente en desarrollo.</a:t>
            </a:r>
            <a:endParaRPr lang="es-CL" sz="1800" b="0" dirty="0">
              <a:solidFill>
                <a:schemeClr val="bg1"/>
              </a:solidFill>
            </a:endParaRPr>
          </a:p>
        </p:txBody>
      </p:sp>
    </p:spTree>
    <p:extLst>
      <p:ext uri="{BB962C8B-B14F-4D97-AF65-F5344CB8AC3E}">
        <p14:creationId xmlns:p14="http://schemas.microsoft.com/office/powerpoint/2010/main" val="106117309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a:extLst>
              <a:ext uri="{FF2B5EF4-FFF2-40B4-BE49-F238E27FC236}">
                <a16:creationId xmlns:a16="http://schemas.microsoft.com/office/drawing/2014/main" xmlns="" id="{92CC8157-5445-45AE-83BE-DD50A607CB94}"/>
              </a:ext>
            </a:extLst>
          </p:cNvPr>
          <p:cNvSpPr>
            <a:spLocks noGrp="1"/>
          </p:cNvSpPr>
          <p:nvPr>
            <p:ph type="body" sz="quarter" idx="41"/>
          </p:nvPr>
        </p:nvSpPr>
        <p:spPr/>
        <p:txBody>
          <a:bodyPr/>
          <a:lstStyle/>
          <a:p>
            <a:endParaRPr lang="es-CL" dirty="0"/>
          </a:p>
        </p:txBody>
      </p:sp>
      <p:sp>
        <p:nvSpPr>
          <p:cNvPr id="8" name="Marcador de texto 7">
            <a:extLst>
              <a:ext uri="{FF2B5EF4-FFF2-40B4-BE49-F238E27FC236}">
                <a16:creationId xmlns:a16="http://schemas.microsoft.com/office/drawing/2014/main" xmlns="" id="{EA7B02BD-6CE3-DCC1-5D44-CC0E0C978743}"/>
              </a:ext>
            </a:extLst>
          </p:cNvPr>
          <p:cNvSpPr>
            <a:spLocks noGrp="1"/>
          </p:cNvSpPr>
          <p:nvPr>
            <p:ph type="body" sz="quarter" idx="42"/>
          </p:nvPr>
        </p:nvSpPr>
        <p:spPr/>
        <p:txBody>
          <a:bodyPr/>
          <a:lstStyle/>
          <a:p>
            <a:r>
              <a:rPr lang="es-MX" dirty="0"/>
              <a:t>Planes de Mejora Técnica</a:t>
            </a:r>
            <a:r>
              <a:rPr lang="es-MX" b="0" dirty="0"/>
              <a:t>: Ejecución de inversión en sistemas subestándar, con foco en zonas vulnerables.</a:t>
            </a:r>
          </a:p>
        </p:txBody>
      </p:sp>
      <p:sp>
        <p:nvSpPr>
          <p:cNvPr id="6" name="Título 5">
            <a:extLst>
              <a:ext uri="{FF2B5EF4-FFF2-40B4-BE49-F238E27FC236}">
                <a16:creationId xmlns:a16="http://schemas.microsoft.com/office/drawing/2014/main" xmlns="" id="{C56BBB58-98B6-5531-0C98-FE9F0983C0C8}"/>
              </a:ext>
            </a:extLst>
          </p:cNvPr>
          <p:cNvSpPr>
            <a:spLocks noGrp="1"/>
          </p:cNvSpPr>
          <p:nvPr>
            <p:ph type="title"/>
          </p:nvPr>
        </p:nvSpPr>
        <p:spPr/>
        <p:txBody>
          <a:bodyPr/>
          <a:lstStyle/>
          <a:p>
            <a:r>
              <a:rPr lang="es-CL" dirty="0"/>
              <a:t>Acciones en ejecución</a:t>
            </a:r>
          </a:p>
        </p:txBody>
      </p:sp>
      <p:sp>
        <p:nvSpPr>
          <p:cNvPr id="9" name="Marcador de texto 8">
            <a:extLst>
              <a:ext uri="{FF2B5EF4-FFF2-40B4-BE49-F238E27FC236}">
                <a16:creationId xmlns:a16="http://schemas.microsoft.com/office/drawing/2014/main" xmlns="" id="{2216A84E-0AFF-1EC9-3E9F-0E209C0ABDC1}"/>
              </a:ext>
            </a:extLst>
          </p:cNvPr>
          <p:cNvSpPr>
            <a:spLocks noGrp="1"/>
          </p:cNvSpPr>
          <p:nvPr>
            <p:ph type="body" sz="quarter" idx="43"/>
          </p:nvPr>
        </p:nvSpPr>
        <p:spPr/>
        <p:txBody>
          <a:bodyPr/>
          <a:lstStyle/>
          <a:p>
            <a:endParaRPr lang="es-CL" dirty="0"/>
          </a:p>
        </p:txBody>
      </p:sp>
      <p:sp>
        <p:nvSpPr>
          <p:cNvPr id="10" name="Marcador de texto 9">
            <a:extLst>
              <a:ext uri="{FF2B5EF4-FFF2-40B4-BE49-F238E27FC236}">
                <a16:creationId xmlns:a16="http://schemas.microsoft.com/office/drawing/2014/main" xmlns="" id="{A7F31400-6757-77F6-67E2-0EBD8C59E657}"/>
              </a:ext>
            </a:extLst>
          </p:cNvPr>
          <p:cNvSpPr>
            <a:spLocks noGrp="1"/>
          </p:cNvSpPr>
          <p:nvPr>
            <p:ph type="body" sz="quarter" idx="44"/>
          </p:nvPr>
        </p:nvSpPr>
        <p:spPr/>
        <p:txBody>
          <a:bodyPr/>
          <a:lstStyle/>
          <a:p>
            <a:r>
              <a:rPr lang="es-MX" dirty="0"/>
              <a:t>Asistencia Técnica y Administrativa: </a:t>
            </a:r>
            <a:r>
              <a:rPr lang="es-MX" b="0" dirty="0"/>
              <a:t>Fortalecimiento y apoyo a comités y cooperativas para su modernización y sostenibilidad.</a:t>
            </a:r>
          </a:p>
        </p:txBody>
      </p:sp>
      <p:sp>
        <p:nvSpPr>
          <p:cNvPr id="11" name="Marcador de texto 10">
            <a:extLst>
              <a:ext uri="{FF2B5EF4-FFF2-40B4-BE49-F238E27FC236}">
                <a16:creationId xmlns:a16="http://schemas.microsoft.com/office/drawing/2014/main" xmlns="" id="{C3472A1E-9A30-DB27-20B3-244B397924AA}"/>
              </a:ext>
            </a:extLst>
          </p:cNvPr>
          <p:cNvSpPr>
            <a:spLocks noGrp="1"/>
          </p:cNvSpPr>
          <p:nvPr>
            <p:ph type="body" sz="quarter" idx="45"/>
          </p:nvPr>
        </p:nvSpPr>
        <p:spPr/>
        <p:txBody>
          <a:bodyPr/>
          <a:lstStyle/>
          <a:p>
            <a:endParaRPr lang="es-CL" dirty="0"/>
          </a:p>
        </p:txBody>
      </p:sp>
      <p:sp>
        <p:nvSpPr>
          <p:cNvPr id="12" name="Marcador de texto 11">
            <a:extLst>
              <a:ext uri="{FF2B5EF4-FFF2-40B4-BE49-F238E27FC236}">
                <a16:creationId xmlns:a16="http://schemas.microsoft.com/office/drawing/2014/main" xmlns="" id="{D04F3E4A-5E33-5BCD-7F5D-B7D437891B82}"/>
              </a:ext>
            </a:extLst>
          </p:cNvPr>
          <p:cNvSpPr>
            <a:spLocks noGrp="1"/>
          </p:cNvSpPr>
          <p:nvPr>
            <p:ph type="body" sz="quarter" idx="46"/>
          </p:nvPr>
        </p:nvSpPr>
        <p:spPr/>
        <p:txBody>
          <a:bodyPr/>
          <a:lstStyle/>
          <a:p>
            <a:r>
              <a:rPr lang="es-MX" dirty="0"/>
              <a:t>Actualización de Cartera de Inversiones: </a:t>
            </a:r>
            <a:r>
              <a:rPr lang="es-MX" b="0" dirty="0"/>
              <a:t>Anual, con criterios técnicos y sociales (pobreza, ruralidad, crecimiento).</a:t>
            </a:r>
          </a:p>
        </p:txBody>
      </p:sp>
      <p:sp>
        <p:nvSpPr>
          <p:cNvPr id="13" name="Marcador de texto 12">
            <a:extLst>
              <a:ext uri="{FF2B5EF4-FFF2-40B4-BE49-F238E27FC236}">
                <a16:creationId xmlns:a16="http://schemas.microsoft.com/office/drawing/2014/main" xmlns="" id="{3F917D3B-AF17-0A42-4641-0C4C1590949D}"/>
              </a:ext>
            </a:extLst>
          </p:cNvPr>
          <p:cNvSpPr>
            <a:spLocks noGrp="1"/>
          </p:cNvSpPr>
          <p:nvPr>
            <p:ph type="body" sz="quarter" idx="47"/>
          </p:nvPr>
        </p:nvSpPr>
        <p:spPr/>
        <p:txBody>
          <a:bodyPr/>
          <a:lstStyle/>
          <a:p>
            <a:endParaRPr lang="es-CL" dirty="0"/>
          </a:p>
        </p:txBody>
      </p:sp>
      <p:sp>
        <p:nvSpPr>
          <p:cNvPr id="14" name="Marcador de texto 13">
            <a:extLst>
              <a:ext uri="{FF2B5EF4-FFF2-40B4-BE49-F238E27FC236}">
                <a16:creationId xmlns:a16="http://schemas.microsoft.com/office/drawing/2014/main" xmlns="" id="{069FA8F9-48DE-F912-9CB1-5F9355884E11}"/>
              </a:ext>
            </a:extLst>
          </p:cNvPr>
          <p:cNvSpPr>
            <a:spLocks noGrp="1"/>
          </p:cNvSpPr>
          <p:nvPr>
            <p:ph type="body" sz="quarter" idx="48"/>
          </p:nvPr>
        </p:nvSpPr>
        <p:spPr/>
        <p:txBody>
          <a:bodyPr/>
          <a:lstStyle/>
          <a:p>
            <a:r>
              <a:rPr lang="es-MX" dirty="0"/>
              <a:t>Sistema Digital de Seguimiento: </a:t>
            </a:r>
            <a:r>
              <a:rPr lang="es-MX" b="0" dirty="0"/>
              <a:t>Implementar seguimiento físico y financiero, interoperable con MOP.</a:t>
            </a:r>
          </a:p>
        </p:txBody>
      </p:sp>
      <p:sp>
        <p:nvSpPr>
          <p:cNvPr id="15" name="Marcador de texto 14">
            <a:extLst>
              <a:ext uri="{FF2B5EF4-FFF2-40B4-BE49-F238E27FC236}">
                <a16:creationId xmlns:a16="http://schemas.microsoft.com/office/drawing/2014/main" xmlns="" id="{F7E9270B-4EE9-F66C-4505-19D39FF48B7E}"/>
              </a:ext>
            </a:extLst>
          </p:cNvPr>
          <p:cNvSpPr>
            <a:spLocks noGrp="1"/>
          </p:cNvSpPr>
          <p:nvPr>
            <p:ph type="body" sz="quarter" idx="49"/>
          </p:nvPr>
        </p:nvSpPr>
        <p:spPr/>
        <p:txBody>
          <a:bodyPr/>
          <a:lstStyle/>
          <a:p>
            <a:endParaRPr lang="es-CL" dirty="0"/>
          </a:p>
        </p:txBody>
      </p:sp>
      <p:sp>
        <p:nvSpPr>
          <p:cNvPr id="16" name="Marcador de texto 15">
            <a:extLst>
              <a:ext uri="{FF2B5EF4-FFF2-40B4-BE49-F238E27FC236}">
                <a16:creationId xmlns:a16="http://schemas.microsoft.com/office/drawing/2014/main" xmlns="" id="{3BA17382-8254-0337-62BF-934C5F1DF069}"/>
              </a:ext>
            </a:extLst>
          </p:cNvPr>
          <p:cNvSpPr>
            <a:spLocks noGrp="1"/>
          </p:cNvSpPr>
          <p:nvPr>
            <p:ph type="body" sz="quarter" idx="50"/>
          </p:nvPr>
        </p:nvSpPr>
        <p:spPr/>
        <p:txBody>
          <a:bodyPr/>
          <a:lstStyle/>
          <a:p>
            <a:r>
              <a:rPr lang="es-MX" dirty="0"/>
              <a:t>Convenios de Programación: </a:t>
            </a:r>
            <a:r>
              <a:rPr lang="es-MX" b="0" dirty="0"/>
              <a:t>Establecer con el GORE, incorporando metas, recursos y territorios estratégicos.</a:t>
            </a:r>
          </a:p>
        </p:txBody>
      </p:sp>
    </p:spTree>
    <p:extLst>
      <p:ext uri="{BB962C8B-B14F-4D97-AF65-F5344CB8AC3E}">
        <p14:creationId xmlns:p14="http://schemas.microsoft.com/office/powerpoint/2010/main" val="12757450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840260" y="1544595"/>
            <a:ext cx="7710616" cy="2358338"/>
          </a:xfrm>
          <a:prstGeom prst="rect">
            <a:avLst/>
          </a:prstGeom>
        </p:spPr>
        <p:txBody>
          <a:bodyPr wrap="square">
            <a:spAutoFit/>
          </a:bodyPr>
          <a:lstStyle/>
          <a:p>
            <a:pPr>
              <a:lnSpc>
                <a:spcPct val="115000"/>
              </a:lnSpc>
              <a:spcBef>
                <a:spcPts val="300"/>
              </a:spcBef>
              <a:spcAft>
                <a:spcPts val="300"/>
              </a:spcAft>
            </a:pPr>
            <a:endParaRPr lang="es-CL" sz="1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Bef>
                <a:spcPts val="300"/>
              </a:spcBef>
              <a:spcAft>
                <a:spcPts val="300"/>
              </a:spcAft>
            </a:pPr>
            <a:r>
              <a:rPr lang="es-CL" dirty="0">
                <a:latin typeface="Calibri" panose="020F0502020204030204" pitchFamily="34" charset="0"/>
                <a:ea typeface="Calibri" panose="020F0502020204030204" pitchFamily="34" charset="0"/>
                <a:cs typeface="Times New Roman" panose="02020603050405020304" pitchFamily="18" charset="0"/>
              </a:rPr>
              <a:t>La región de Ñuble cuenta con 115 proyectos en la región por un monto programado a ejecutarse el 2025 de más de 140 mil millones de pesos, a la fecha ha ejecutado casi 58 mil millones que corresponde al 41% de la programación del año.</a:t>
            </a:r>
            <a:endParaRPr lang="es-CL"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ts val="300"/>
              </a:spcBef>
              <a:spcAft>
                <a:spcPts val="300"/>
              </a:spcAft>
            </a:pPr>
            <a:endParaRPr lang="es-CL"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ts val="300"/>
              </a:spcBef>
              <a:spcAft>
                <a:spcPts val="300"/>
              </a:spcAft>
            </a:pPr>
            <a:r>
              <a:rPr lang="es-CL" dirty="0">
                <a:latin typeface="Calibri" panose="020F0502020204030204" pitchFamily="34" charset="0"/>
                <a:ea typeface="Calibri" panose="020F0502020204030204" pitchFamily="34" charset="0"/>
                <a:cs typeface="Times New Roman" panose="02020603050405020304" pitchFamily="18" charset="0"/>
              </a:rPr>
              <a:t>A continuación, se detallan los proyectos de la región:</a:t>
            </a:r>
            <a:endParaRPr lang="es-CL"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ángulo 6"/>
          <p:cNvSpPr/>
          <p:nvPr/>
        </p:nvSpPr>
        <p:spPr>
          <a:xfrm>
            <a:off x="2565584" y="1040198"/>
            <a:ext cx="3024033" cy="369332"/>
          </a:xfrm>
          <a:prstGeom prst="rect">
            <a:avLst/>
          </a:prstGeom>
        </p:spPr>
        <p:txBody>
          <a:bodyPr wrap="none">
            <a:spAutoFit/>
          </a:bodyPr>
          <a:lstStyle/>
          <a:p>
            <a:pPr lvl="0">
              <a:spcBef>
                <a:spcPts val="300"/>
              </a:spcBef>
              <a:spcAft>
                <a:spcPts val="300"/>
              </a:spcAft>
              <a:buSzPts val="1100"/>
              <a:tabLst>
                <a:tab pos="540385" algn="l"/>
              </a:tabLst>
            </a:pPr>
            <a:r>
              <a:rPr lang="es-CL"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Proyectos de inversión Ñuble:</a:t>
            </a:r>
            <a:endParaRPr lang="es-CL" b="1"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2430615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4" name="Imagen 3">
            <a:extLst>
              <a:ext uri="{FF2B5EF4-FFF2-40B4-BE49-F238E27FC236}">
                <a16:creationId xmlns:a16="http://schemas.microsoft.com/office/drawing/2014/main" xmlns="" id="{044B115E-4780-A3BE-C9A2-2B37BAB80F04}"/>
              </a:ext>
            </a:extLst>
          </p:cNvPr>
          <p:cNvPicPr>
            <a:picLocks noChangeAspect="1"/>
          </p:cNvPicPr>
          <p:nvPr/>
        </p:nvPicPr>
        <p:blipFill>
          <a:blip r:embed="rId3"/>
          <a:srcRect t="4884" b="4886"/>
          <a:stretch>
            <a:fillRect/>
          </a:stretch>
        </p:blipFill>
        <p:spPr>
          <a:xfrm>
            <a:off x="0" y="2748772"/>
            <a:ext cx="4114800" cy="2394728"/>
          </a:xfrm>
          <a:custGeom>
            <a:avLst/>
            <a:gdLst/>
            <a:ahLst/>
            <a:cxnLst/>
            <a:rect l="l" t="t" r="r" b="b"/>
            <a:pathLst>
              <a:path w="6448424" h="3752849">
                <a:moveTo>
                  <a:pt x="0" y="0"/>
                </a:moveTo>
                <a:lnTo>
                  <a:pt x="137978" y="22215"/>
                </a:lnTo>
                <a:cubicBezTo>
                  <a:pt x="196046" y="32277"/>
                  <a:pt x="252469" y="42437"/>
                  <a:pt x="295660" y="49771"/>
                </a:cubicBezTo>
                <a:cubicBezTo>
                  <a:pt x="364885" y="66610"/>
                  <a:pt x="403214" y="32071"/>
                  <a:pt x="456941" y="65635"/>
                </a:cubicBezTo>
                <a:cubicBezTo>
                  <a:pt x="529612" y="69090"/>
                  <a:pt x="662508" y="71245"/>
                  <a:pt x="731691" y="70501"/>
                </a:cubicBezTo>
                <a:cubicBezTo>
                  <a:pt x="768741" y="62400"/>
                  <a:pt x="808263" y="64633"/>
                  <a:pt x="841820" y="61171"/>
                </a:cubicBezTo>
                <a:cubicBezTo>
                  <a:pt x="958973" y="43639"/>
                  <a:pt x="1009730" y="45863"/>
                  <a:pt x="1068219" y="39136"/>
                </a:cubicBezTo>
                <a:cubicBezTo>
                  <a:pt x="1104329" y="33447"/>
                  <a:pt x="1156536" y="44203"/>
                  <a:pt x="1174190" y="38808"/>
                </a:cubicBezTo>
                <a:cubicBezTo>
                  <a:pt x="1188943" y="36385"/>
                  <a:pt x="1213832" y="14880"/>
                  <a:pt x="1225923" y="34507"/>
                </a:cubicBezTo>
                <a:cubicBezTo>
                  <a:pt x="1305283" y="8501"/>
                  <a:pt x="1319617" y="30839"/>
                  <a:pt x="1385617" y="18003"/>
                </a:cubicBezTo>
                <a:cubicBezTo>
                  <a:pt x="1461876" y="-26747"/>
                  <a:pt x="1519510" y="56342"/>
                  <a:pt x="1563967" y="4638"/>
                </a:cubicBezTo>
                <a:lnTo>
                  <a:pt x="1676634" y="10582"/>
                </a:lnTo>
                <a:lnTo>
                  <a:pt x="1769429" y="20265"/>
                </a:lnTo>
                <a:cubicBezTo>
                  <a:pt x="1790625" y="23534"/>
                  <a:pt x="1880369" y="18448"/>
                  <a:pt x="1900584" y="27732"/>
                </a:cubicBezTo>
                <a:cubicBezTo>
                  <a:pt x="2072430" y="22762"/>
                  <a:pt x="2014935" y="5831"/>
                  <a:pt x="2127041" y="22101"/>
                </a:cubicBezTo>
                <a:cubicBezTo>
                  <a:pt x="2168847" y="65820"/>
                  <a:pt x="2153052" y="28773"/>
                  <a:pt x="2211644" y="44507"/>
                </a:cubicBezTo>
                <a:cubicBezTo>
                  <a:pt x="2211201" y="9921"/>
                  <a:pt x="2277596" y="73686"/>
                  <a:pt x="2299605" y="38004"/>
                </a:cubicBezTo>
                <a:cubicBezTo>
                  <a:pt x="2309570" y="41997"/>
                  <a:pt x="2318531" y="46991"/>
                  <a:pt x="2327359" y="52270"/>
                </a:cubicBezTo>
                <a:lnTo>
                  <a:pt x="2331995" y="55017"/>
                </a:lnTo>
                <a:lnTo>
                  <a:pt x="2353777" y="59755"/>
                </a:lnTo>
                <a:lnTo>
                  <a:pt x="2355893" y="68914"/>
                </a:lnTo>
                <a:lnTo>
                  <a:pt x="2385794" y="81650"/>
                </a:lnTo>
                <a:cubicBezTo>
                  <a:pt x="2397613" y="85211"/>
                  <a:pt x="2411061" y="87627"/>
                  <a:pt x="2427010" y="88184"/>
                </a:cubicBezTo>
                <a:cubicBezTo>
                  <a:pt x="2486314" y="76422"/>
                  <a:pt x="2553170" y="126870"/>
                  <a:pt x="2627153" y="110451"/>
                </a:cubicBezTo>
                <a:cubicBezTo>
                  <a:pt x="2653722" y="107383"/>
                  <a:pt x="2732043" y="116068"/>
                  <a:pt x="2744462" y="128780"/>
                </a:cubicBezTo>
                <a:cubicBezTo>
                  <a:pt x="2760299" y="132873"/>
                  <a:pt x="2780248" y="130843"/>
                  <a:pt x="2785202" y="143610"/>
                </a:cubicBezTo>
                <a:cubicBezTo>
                  <a:pt x="2794558" y="159316"/>
                  <a:pt x="2856498" y="142821"/>
                  <a:pt x="2844667" y="159029"/>
                </a:cubicBezTo>
                <a:cubicBezTo>
                  <a:pt x="2888530" y="147871"/>
                  <a:pt x="2914187" y="181391"/>
                  <a:pt x="2946649" y="192330"/>
                </a:cubicBezTo>
                <a:cubicBezTo>
                  <a:pt x="2981872" y="180417"/>
                  <a:pt x="3015239" y="215115"/>
                  <a:pt x="3088812" y="226485"/>
                </a:cubicBezTo>
                <a:cubicBezTo>
                  <a:pt x="3127734" y="212524"/>
                  <a:pt x="3138301" y="234381"/>
                  <a:pt x="3208669" y="217774"/>
                </a:cubicBezTo>
                <a:cubicBezTo>
                  <a:pt x="3242208" y="219284"/>
                  <a:pt x="3229623" y="233297"/>
                  <a:pt x="3290045" y="235553"/>
                </a:cubicBezTo>
                <a:cubicBezTo>
                  <a:pt x="3399655" y="215239"/>
                  <a:pt x="3444518" y="245862"/>
                  <a:pt x="3529335" y="249571"/>
                </a:cubicBezTo>
                <a:cubicBezTo>
                  <a:pt x="3623697" y="257405"/>
                  <a:pt x="3587652" y="268832"/>
                  <a:pt x="3716766" y="252690"/>
                </a:cubicBezTo>
                <a:cubicBezTo>
                  <a:pt x="3723469" y="267318"/>
                  <a:pt x="3737863" y="269842"/>
                  <a:pt x="3765333" y="266823"/>
                </a:cubicBezTo>
                <a:cubicBezTo>
                  <a:pt x="3810754" y="271601"/>
                  <a:pt x="3792745" y="303866"/>
                  <a:pt x="3846897" y="290090"/>
                </a:cubicBezTo>
                <a:cubicBezTo>
                  <a:pt x="3830941" y="306608"/>
                  <a:pt x="3929114" y="308026"/>
                  <a:pt x="3900217" y="323590"/>
                </a:cubicBezTo>
                <a:cubicBezTo>
                  <a:pt x="3922367" y="343425"/>
                  <a:pt x="3948574" y="318948"/>
                  <a:pt x="3971444" y="336662"/>
                </a:cubicBezTo>
                <a:cubicBezTo>
                  <a:pt x="4002781" y="344193"/>
                  <a:pt x="3960997" y="315419"/>
                  <a:pt x="3997868" y="318867"/>
                </a:cubicBezTo>
                <a:cubicBezTo>
                  <a:pt x="4041159" y="326219"/>
                  <a:pt x="4055435" y="293981"/>
                  <a:pt x="4070852" y="339615"/>
                </a:cubicBezTo>
                <a:cubicBezTo>
                  <a:pt x="4121286" y="335828"/>
                  <a:pt x="4121920" y="355506"/>
                  <a:pt x="4180483" y="373369"/>
                </a:cubicBezTo>
                <a:cubicBezTo>
                  <a:pt x="4211379" y="366707"/>
                  <a:pt x="4230171" y="374664"/>
                  <a:pt x="4246264" y="387458"/>
                </a:cubicBezTo>
                <a:cubicBezTo>
                  <a:pt x="4308508" y="393310"/>
                  <a:pt x="4357326" y="416142"/>
                  <a:pt x="4423169" y="431783"/>
                </a:cubicBezTo>
                <a:lnTo>
                  <a:pt x="4446752" y="435383"/>
                </a:lnTo>
                <a:lnTo>
                  <a:pt x="4446954" y="435566"/>
                </a:lnTo>
                <a:cubicBezTo>
                  <a:pt x="4508528" y="480137"/>
                  <a:pt x="4617740" y="529869"/>
                  <a:pt x="4662523" y="553169"/>
                </a:cubicBezTo>
                <a:cubicBezTo>
                  <a:pt x="4720320" y="547046"/>
                  <a:pt x="4678644" y="560102"/>
                  <a:pt x="4715641" y="575354"/>
                </a:cubicBezTo>
                <a:cubicBezTo>
                  <a:pt x="4682056" y="593278"/>
                  <a:pt x="4768370" y="586520"/>
                  <a:pt x="4742071" y="614016"/>
                </a:cubicBezTo>
                <a:cubicBezTo>
                  <a:pt x="4749637" y="615922"/>
                  <a:pt x="4757797" y="616899"/>
                  <a:pt x="4766183" y="617675"/>
                </a:cubicBezTo>
                <a:lnTo>
                  <a:pt x="4770562" y="618094"/>
                </a:lnTo>
                <a:lnTo>
                  <a:pt x="4783240" y="624350"/>
                </a:lnTo>
                <a:lnTo>
                  <a:pt x="4792882" y="620401"/>
                </a:lnTo>
                <a:lnTo>
                  <a:pt x="4816310" y="625721"/>
                </a:lnTo>
                <a:cubicBezTo>
                  <a:pt x="4824144" y="628595"/>
                  <a:pt x="4831482" y="632720"/>
                  <a:pt x="4837953" y="638824"/>
                </a:cubicBezTo>
                <a:cubicBezTo>
                  <a:pt x="4848645" y="668753"/>
                  <a:pt x="4922266" y="669148"/>
                  <a:pt x="4933914" y="707398"/>
                </a:cubicBezTo>
                <a:cubicBezTo>
                  <a:pt x="4940833" y="719653"/>
                  <a:pt x="4978358" y="746502"/>
                  <a:pt x="4995259" y="744825"/>
                </a:cubicBezTo>
                <a:cubicBezTo>
                  <a:pt x="5005107" y="749034"/>
                  <a:pt x="5010567" y="758092"/>
                  <a:pt x="5024744" y="753396"/>
                </a:cubicBezTo>
                <a:cubicBezTo>
                  <a:pt x="5047511" y="761361"/>
                  <a:pt x="5109162" y="783016"/>
                  <a:pt x="5131877" y="792613"/>
                </a:cubicBezTo>
                <a:cubicBezTo>
                  <a:pt x="5132671" y="802792"/>
                  <a:pt x="5144554" y="806683"/>
                  <a:pt x="5161031" y="810975"/>
                </a:cubicBezTo>
                <a:lnTo>
                  <a:pt x="5176815" y="815342"/>
                </a:lnTo>
                <a:lnTo>
                  <a:pt x="5180064" y="831233"/>
                </a:lnTo>
                <a:cubicBezTo>
                  <a:pt x="5202966" y="819270"/>
                  <a:pt x="5188976" y="863361"/>
                  <a:pt x="5215059" y="865080"/>
                </a:cubicBezTo>
                <a:cubicBezTo>
                  <a:pt x="5235765" y="864786"/>
                  <a:pt x="5236347" y="878098"/>
                  <a:pt x="5245643" y="887119"/>
                </a:cubicBezTo>
                <a:cubicBezTo>
                  <a:pt x="5267660" y="891609"/>
                  <a:pt x="5295742" y="939348"/>
                  <a:pt x="5295952" y="957174"/>
                </a:cubicBezTo>
                <a:cubicBezTo>
                  <a:pt x="5284322" y="1008946"/>
                  <a:pt x="5374979" y="1038019"/>
                  <a:pt x="5367826" y="1079140"/>
                </a:cubicBezTo>
                <a:cubicBezTo>
                  <a:pt x="5371668" y="1089190"/>
                  <a:pt x="5377921" y="1097135"/>
                  <a:pt x="5385646" y="1103730"/>
                </a:cubicBezTo>
                <a:lnTo>
                  <a:pt x="5410965" y="1119397"/>
                </a:lnTo>
                <a:lnTo>
                  <a:pt x="5436960" y="1130910"/>
                </a:lnTo>
                <a:lnTo>
                  <a:pt x="5442083" y="1133134"/>
                </a:lnTo>
                <a:cubicBezTo>
                  <a:pt x="5451910" y="1137346"/>
                  <a:pt x="5457170" y="1169188"/>
                  <a:pt x="5465219" y="1174479"/>
                </a:cubicBezTo>
                <a:cubicBezTo>
                  <a:pt x="5488744" y="1195184"/>
                  <a:pt x="5467141" y="1223401"/>
                  <a:pt x="5488171" y="1238604"/>
                </a:cubicBezTo>
                <a:cubicBezTo>
                  <a:pt x="5523491" y="1271811"/>
                  <a:pt x="5486623" y="1305961"/>
                  <a:pt x="5562172" y="1320840"/>
                </a:cubicBezTo>
                <a:cubicBezTo>
                  <a:pt x="5601634" y="1385316"/>
                  <a:pt x="5636528" y="1453139"/>
                  <a:pt x="5686905" y="1512529"/>
                </a:cubicBezTo>
                <a:cubicBezTo>
                  <a:pt x="5729049" y="1575678"/>
                  <a:pt x="5699691" y="1553768"/>
                  <a:pt x="5748726" y="1623716"/>
                </a:cubicBezTo>
                <a:cubicBezTo>
                  <a:pt x="5783098" y="1689734"/>
                  <a:pt x="5789710" y="1639740"/>
                  <a:pt x="5842593" y="1726595"/>
                </a:cubicBezTo>
                <a:cubicBezTo>
                  <a:pt x="5837824" y="1733043"/>
                  <a:pt x="5862023" y="1845188"/>
                  <a:pt x="5861042" y="1851837"/>
                </a:cubicBezTo>
                <a:cubicBezTo>
                  <a:pt x="5874156" y="1887981"/>
                  <a:pt x="5901790" y="1919218"/>
                  <a:pt x="5921290" y="1943460"/>
                </a:cubicBezTo>
                <a:lnTo>
                  <a:pt x="5978046" y="1997284"/>
                </a:lnTo>
                <a:lnTo>
                  <a:pt x="5992479" y="2056720"/>
                </a:lnTo>
                <a:cubicBezTo>
                  <a:pt x="6011078" y="2079033"/>
                  <a:pt x="6072687" y="2117397"/>
                  <a:pt x="6089639" y="2131171"/>
                </a:cubicBezTo>
                <a:lnTo>
                  <a:pt x="6094199" y="2139379"/>
                </a:lnTo>
                <a:lnTo>
                  <a:pt x="6094822" y="2139386"/>
                </a:lnTo>
                <a:cubicBezTo>
                  <a:pt x="6096947" y="2140841"/>
                  <a:pt x="6098876" y="2143416"/>
                  <a:pt x="6100692" y="2147736"/>
                </a:cubicBezTo>
                <a:lnTo>
                  <a:pt x="6102516" y="2154343"/>
                </a:lnTo>
                <a:lnTo>
                  <a:pt x="6111361" y="2170264"/>
                </a:lnTo>
                <a:lnTo>
                  <a:pt x="6215475" y="2270153"/>
                </a:lnTo>
                <a:lnTo>
                  <a:pt x="6255966" y="2335401"/>
                </a:lnTo>
                <a:lnTo>
                  <a:pt x="6272711" y="2385144"/>
                </a:lnTo>
                <a:cubicBezTo>
                  <a:pt x="6282320" y="2406495"/>
                  <a:pt x="6299066" y="2405139"/>
                  <a:pt x="6304347" y="2439388"/>
                </a:cubicBezTo>
                <a:cubicBezTo>
                  <a:pt x="6297131" y="2486231"/>
                  <a:pt x="6325530" y="2500962"/>
                  <a:pt x="6326729" y="2549400"/>
                </a:cubicBezTo>
                <a:cubicBezTo>
                  <a:pt x="6325926" y="2572066"/>
                  <a:pt x="6339111" y="2599957"/>
                  <a:pt x="6344663" y="2628839"/>
                </a:cubicBezTo>
                <a:lnTo>
                  <a:pt x="6375811" y="2639204"/>
                </a:lnTo>
                <a:cubicBezTo>
                  <a:pt x="6375427" y="2643533"/>
                  <a:pt x="6375041" y="2647863"/>
                  <a:pt x="6374657" y="2652193"/>
                </a:cubicBezTo>
                <a:cubicBezTo>
                  <a:pt x="6373555" y="2658134"/>
                  <a:pt x="6371943" y="2662665"/>
                  <a:pt x="6369740" y="2664642"/>
                </a:cubicBezTo>
                <a:cubicBezTo>
                  <a:pt x="6368032" y="2674540"/>
                  <a:pt x="6371528" y="2686899"/>
                  <a:pt x="6361964" y="2690172"/>
                </a:cubicBezTo>
                <a:cubicBezTo>
                  <a:pt x="6350507" y="2696218"/>
                  <a:pt x="6369375" y="2734440"/>
                  <a:pt x="6355511" y="2727335"/>
                </a:cubicBezTo>
                <a:cubicBezTo>
                  <a:pt x="6358746" y="2734104"/>
                  <a:pt x="6360434" y="2742096"/>
                  <a:pt x="6361058" y="2750592"/>
                </a:cubicBezTo>
                <a:cubicBezTo>
                  <a:pt x="6361013" y="2751998"/>
                  <a:pt x="6360970" y="2753408"/>
                  <a:pt x="6360926" y="2754814"/>
                </a:cubicBezTo>
                <a:lnTo>
                  <a:pt x="6339285" y="2810353"/>
                </a:lnTo>
                <a:cubicBezTo>
                  <a:pt x="6360091" y="2854187"/>
                  <a:pt x="6313103" y="2870086"/>
                  <a:pt x="6325672" y="2908809"/>
                </a:cubicBezTo>
                <a:cubicBezTo>
                  <a:pt x="6341563" y="2966972"/>
                  <a:pt x="6291836" y="2935388"/>
                  <a:pt x="6333498" y="3009772"/>
                </a:cubicBezTo>
                <a:cubicBezTo>
                  <a:pt x="6345476" y="3039254"/>
                  <a:pt x="6345955" y="3068963"/>
                  <a:pt x="6334947" y="3095405"/>
                </a:cubicBezTo>
                <a:lnTo>
                  <a:pt x="6344768" y="3155941"/>
                </a:lnTo>
                <a:cubicBezTo>
                  <a:pt x="6348643" y="3153663"/>
                  <a:pt x="6311793" y="3186588"/>
                  <a:pt x="6314754" y="3197987"/>
                </a:cubicBezTo>
                <a:cubicBezTo>
                  <a:pt x="6318695" y="3221971"/>
                  <a:pt x="6319257" y="3226752"/>
                  <a:pt x="6304230" y="3239690"/>
                </a:cubicBezTo>
                <a:cubicBezTo>
                  <a:pt x="6306321" y="3248567"/>
                  <a:pt x="6307305" y="3254005"/>
                  <a:pt x="6308837" y="3264003"/>
                </a:cubicBezTo>
                <a:cubicBezTo>
                  <a:pt x="6301812" y="3288243"/>
                  <a:pt x="6298529" y="3302527"/>
                  <a:pt x="6309285" y="3324103"/>
                </a:cubicBezTo>
                <a:cubicBezTo>
                  <a:pt x="6301188" y="3343007"/>
                  <a:pt x="6329285" y="3359307"/>
                  <a:pt x="6342503" y="3405661"/>
                </a:cubicBezTo>
                <a:cubicBezTo>
                  <a:pt x="6338012" y="3447477"/>
                  <a:pt x="6408325" y="3505721"/>
                  <a:pt x="6401531" y="3550593"/>
                </a:cubicBezTo>
                <a:cubicBezTo>
                  <a:pt x="6395655" y="3579549"/>
                  <a:pt x="6423437" y="3594758"/>
                  <a:pt x="6427705" y="3624684"/>
                </a:cubicBezTo>
                <a:cubicBezTo>
                  <a:pt x="6416402" y="3629199"/>
                  <a:pt x="6435787" y="3639516"/>
                  <a:pt x="6448424" y="3657106"/>
                </a:cubicBezTo>
                <a:lnTo>
                  <a:pt x="6444014" y="3752742"/>
                </a:lnTo>
                <a:cubicBezTo>
                  <a:pt x="6443990" y="3752777"/>
                  <a:pt x="6443967" y="3752813"/>
                  <a:pt x="6443946" y="3752849"/>
                </a:cubicBezTo>
                <a:lnTo>
                  <a:pt x="0" y="3752849"/>
                </a:lnTo>
                <a:close/>
              </a:path>
            </a:pathLst>
          </a:custGeom>
        </p:spPr>
      </p:pic>
      <p:sp>
        <p:nvSpPr>
          <p:cNvPr id="5" name="Marcador de contenido 2">
            <a:extLst>
              <a:ext uri="{FF2B5EF4-FFF2-40B4-BE49-F238E27FC236}">
                <a16:creationId xmlns:a16="http://schemas.microsoft.com/office/drawing/2014/main" xmlns="" id="{A7D16122-A0DA-158E-A65A-70748FFDD0CC}"/>
              </a:ext>
            </a:extLst>
          </p:cNvPr>
          <p:cNvSpPr txBox="1">
            <a:spLocks/>
          </p:cNvSpPr>
          <p:nvPr/>
        </p:nvSpPr>
        <p:spPr>
          <a:xfrm>
            <a:off x="4186142" y="416559"/>
            <a:ext cx="4627657" cy="4447876"/>
          </a:xfrm>
          <a:prstGeom prst="rect">
            <a:avLst/>
          </a:prstGeom>
        </p:spPr>
        <p:txBody>
          <a:bodyPr spcFirstLastPara="1" vert="horz" wrap="square" lIns="91425" tIns="91425" rIns="91425" bIns="91425" rtlCol="0" anchor="t" anchorCtr="0">
            <a:normAutofit fontScale="92500" lnSpcReduction="20000"/>
          </a:bodyPr>
          <a:lstStyle>
            <a:lvl1pPr marL="457200" lvl="0" indent="-342900" algn="l" defTabSz="685800" rtl="0" eaLnBrk="1" latinLnBrk="0" hangingPunct="1">
              <a:lnSpc>
                <a:spcPct val="90000"/>
              </a:lnSpc>
              <a:spcBef>
                <a:spcPts val="0"/>
              </a:spcBef>
              <a:spcAft>
                <a:spcPts val="0"/>
              </a:spcAft>
              <a:buSzPts val="1800"/>
              <a:buFont typeface="Arial" panose="020B0604020202020204" pitchFamily="34" charset="0"/>
              <a:buChar char="●"/>
              <a:defRPr sz="2100" kern="1200">
                <a:solidFill>
                  <a:schemeClr val="tx1"/>
                </a:solidFill>
                <a:latin typeface="+mn-lt"/>
                <a:ea typeface="+mn-ea"/>
                <a:cs typeface="+mn-cs"/>
              </a:defRPr>
            </a:lvl1pPr>
            <a:lvl2pPr marL="914400" lvl="1" indent="-317500" algn="l" defTabSz="6858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2pPr>
            <a:lvl3pPr marL="1371600" lvl="2" indent="-317500" algn="l" defTabSz="685800" rtl="0" eaLnBrk="1" latinLnBrk="0" hangingPunct="1">
              <a:lnSpc>
                <a:spcPct val="90000"/>
              </a:lnSpc>
              <a:spcBef>
                <a:spcPts val="0"/>
              </a:spcBef>
              <a:spcAft>
                <a:spcPts val="0"/>
              </a:spcAft>
              <a:buSzPts val="1400"/>
              <a:buFont typeface="Arial" panose="020B0604020202020204" pitchFamily="34" charset="0"/>
              <a:buChar char="■"/>
              <a:defRPr sz="1500" kern="1200">
                <a:solidFill>
                  <a:schemeClr val="tx1"/>
                </a:solidFill>
                <a:latin typeface="+mn-lt"/>
                <a:ea typeface="+mn-ea"/>
                <a:cs typeface="+mn-cs"/>
              </a:defRPr>
            </a:lvl3pPr>
            <a:lvl4pPr marL="1828800" lvl="3" indent="-317500" algn="l" defTabSz="685800" rtl="0" eaLnBrk="1" latinLnBrk="0" hangingPunct="1">
              <a:lnSpc>
                <a:spcPct val="90000"/>
              </a:lnSpc>
              <a:spcBef>
                <a:spcPts val="0"/>
              </a:spcBef>
              <a:spcAft>
                <a:spcPts val="0"/>
              </a:spcAft>
              <a:buSzPts val="1400"/>
              <a:buFont typeface="Arial" panose="020B0604020202020204" pitchFamily="34" charset="0"/>
              <a:buChar char="●"/>
              <a:defRPr sz="1350" kern="1200">
                <a:solidFill>
                  <a:schemeClr val="tx1"/>
                </a:solidFill>
                <a:latin typeface="+mn-lt"/>
                <a:ea typeface="+mn-ea"/>
                <a:cs typeface="+mn-cs"/>
              </a:defRPr>
            </a:lvl4pPr>
            <a:lvl5pPr marL="2286000" lvl="4" indent="-317500" algn="l" defTabSz="685800" rtl="0" eaLnBrk="1" latinLnBrk="0" hangingPunct="1">
              <a:lnSpc>
                <a:spcPct val="90000"/>
              </a:lnSpc>
              <a:spcBef>
                <a:spcPts val="0"/>
              </a:spcBef>
              <a:spcAft>
                <a:spcPts val="0"/>
              </a:spcAft>
              <a:buSzPts val="1400"/>
              <a:buFont typeface="Arial" panose="020B0604020202020204" pitchFamily="34" charset="0"/>
              <a:buChar char="○"/>
              <a:defRPr sz="1350" kern="1200">
                <a:solidFill>
                  <a:schemeClr val="tx1"/>
                </a:solidFill>
                <a:latin typeface="+mn-lt"/>
                <a:ea typeface="+mn-ea"/>
                <a:cs typeface="+mn-cs"/>
              </a:defRPr>
            </a:lvl5pPr>
            <a:lvl6pPr marL="2743200" lvl="5" indent="-317500" algn="l" defTabSz="685800" rtl="0" eaLnBrk="1" latinLnBrk="0" hangingPunct="1">
              <a:lnSpc>
                <a:spcPct val="90000"/>
              </a:lnSpc>
              <a:spcBef>
                <a:spcPts val="0"/>
              </a:spcBef>
              <a:spcAft>
                <a:spcPts val="0"/>
              </a:spcAft>
              <a:buSzPts val="1400"/>
              <a:buFont typeface="Arial" panose="020B0604020202020204" pitchFamily="34" charset="0"/>
              <a:buChar char="■"/>
              <a:defRPr sz="1350" kern="1200">
                <a:solidFill>
                  <a:schemeClr val="tx1"/>
                </a:solidFill>
                <a:latin typeface="+mn-lt"/>
                <a:ea typeface="+mn-ea"/>
                <a:cs typeface="+mn-cs"/>
              </a:defRPr>
            </a:lvl6pPr>
            <a:lvl7pPr marL="3200400" lvl="6" indent="-317500" algn="l" defTabSz="685800" rtl="0" eaLnBrk="1" latinLnBrk="0" hangingPunct="1">
              <a:lnSpc>
                <a:spcPct val="90000"/>
              </a:lnSpc>
              <a:spcBef>
                <a:spcPts val="0"/>
              </a:spcBef>
              <a:spcAft>
                <a:spcPts val="0"/>
              </a:spcAft>
              <a:buSzPts val="1400"/>
              <a:buFont typeface="Arial" panose="020B0604020202020204" pitchFamily="34" charset="0"/>
              <a:buChar char="●"/>
              <a:defRPr sz="1350" kern="1200">
                <a:solidFill>
                  <a:schemeClr val="tx1"/>
                </a:solidFill>
                <a:latin typeface="+mn-lt"/>
                <a:ea typeface="+mn-ea"/>
                <a:cs typeface="+mn-cs"/>
              </a:defRPr>
            </a:lvl7pPr>
            <a:lvl8pPr marL="3657600" lvl="7" indent="-317500" algn="l" defTabSz="685800" rtl="0" eaLnBrk="1" latinLnBrk="0" hangingPunct="1">
              <a:lnSpc>
                <a:spcPct val="90000"/>
              </a:lnSpc>
              <a:spcBef>
                <a:spcPts val="0"/>
              </a:spcBef>
              <a:spcAft>
                <a:spcPts val="0"/>
              </a:spcAft>
              <a:buSzPts val="1400"/>
              <a:buFont typeface="Arial" panose="020B0604020202020204" pitchFamily="34" charset="0"/>
              <a:buChar char="○"/>
              <a:defRPr sz="1350" kern="1200">
                <a:solidFill>
                  <a:schemeClr val="tx1"/>
                </a:solidFill>
                <a:latin typeface="+mn-lt"/>
                <a:ea typeface="+mn-ea"/>
                <a:cs typeface="+mn-cs"/>
              </a:defRPr>
            </a:lvl8pPr>
            <a:lvl9pPr marL="4114800" lvl="8" indent="-317500" algn="l" defTabSz="685800" rtl="0" eaLnBrk="1" latinLnBrk="0" hangingPunct="1">
              <a:lnSpc>
                <a:spcPct val="90000"/>
              </a:lnSpc>
              <a:spcBef>
                <a:spcPts val="0"/>
              </a:spcBef>
              <a:spcAft>
                <a:spcPts val="0"/>
              </a:spcAft>
              <a:buSzPts val="1400"/>
              <a:buFont typeface="Arial" panose="020B0604020202020204" pitchFamily="34" charset="0"/>
              <a:buChar char="■"/>
              <a:defRPr sz="1350" kern="1200">
                <a:solidFill>
                  <a:schemeClr val="tx1"/>
                </a:solidFill>
                <a:latin typeface="+mn-lt"/>
                <a:ea typeface="+mn-ea"/>
                <a:cs typeface="+mn-cs"/>
              </a:defRPr>
            </a:lvl9pPr>
          </a:lstStyle>
          <a:p>
            <a:pPr algn="just">
              <a:spcAft>
                <a:spcPts val="600"/>
              </a:spcAft>
              <a:buFont typeface="Arial" panose="020B0604020202020204" pitchFamily="34" charset="0"/>
              <a:buChar char="•"/>
            </a:pPr>
            <a:r>
              <a:rPr lang="es-ES" sz="1700" b="1" dirty="0"/>
              <a:t>Los SSR son </a:t>
            </a:r>
            <a:r>
              <a:rPr lang="es-ES" sz="1700" dirty="0"/>
              <a:t>clave para la salud, bienestar, desarrollo económico y cohesión territorial de las comunidades rurales.</a:t>
            </a:r>
          </a:p>
          <a:p>
            <a:pPr algn="just">
              <a:spcAft>
                <a:spcPts val="600"/>
              </a:spcAft>
              <a:buFont typeface="Arial" panose="020B0604020202020204" pitchFamily="34" charset="0"/>
              <a:buChar char="•"/>
            </a:pPr>
            <a:endParaRPr lang="es-ES" sz="1700" dirty="0"/>
          </a:p>
          <a:p>
            <a:pPr algn="just">
              <a:spcAft>
                <a:spcPts val="600"/>
              </a:spcAft>
              <a:buFont typeface="Arial" panose="020B0604020202020204" pitchFamily="34" charset="0"/>
              <a:buChar char="•"/>
            </a:pPr>
            <a:r>
              <a:rPr lang="es-ES" sz="1700" b="1" dirty="0"/>
              <a:t>Para enfrentar los desafíos estructurales </a:t>
            </a:r>
            <a:r>
              <a:rPr lang="es-ES" sz="1700" dirty="0"/>
              <a:t>se requiere de  una Estrategia Integrada</a:t>
            </a:r>
            <a:r>
              <a:rPr lang="es-ES" sz="1700" b="1" dirty="0"/>
              <a:t> </a:t>
            </a:r>
            <a:r>
              <a:rPr lang="es-ES" sz="1700" dirty="0"/>
              <a:t>para mejorar la calidad, continuidad y equidad; acompañado de inversión pública, fortalecimiento institucional, apoyo comunitario y coordinación intersectorial.</a:t>
            </a:r>
          </a:p>
          <a:p>
            <a:pPr algn="just">
              <a:spcAft>
                <a:spcPts val="600"/>
              </a:spcAft>
              <a:buFont typeface="Arial" panose="020B0604020202020204" pitchFamily="34" charset="0"/>
              <a:buChar char="•"/>
            </a:pPr>
            <a:endParaRPr lang="es-ES" sz="1700" dirty="0"/>
          </a:p>
          <a:p>
            <a:pPr algn="just">
              <a:spcAft>
                <a:spcPts val="600"/>
              </a:spcAft>
              <a:buFont typeface="Arial" panose="020B0604020202020204" pitchFamily="34" charset="0"/>
              <a:buChar char="•"/>
            </a:pPr>
            <a:r>
              <a:rPr lang="es-ES" sz="1700" b="1" dirty="0"/>
              <a:t>Visión a Futuro:</a:t>
            </a:r>
            <a:r>
              <a:rPr lang="es-ES" sz="1700" dirty="0"/>
              <a:t> La implementación eficaz de la Ley N°20.998 debe traducirse en sistemas más resilientes, modernos y equitativos.</a:t>
            </a:r>
          </a:p>
        </p:txBody>
      </p:sp>
      <p:sp>
        <p:nvSpPr>
          <p:cNvPr id="6" name="CuadroTexto 5"/>
          <p:cNvSpPr txBox="1"/>
          <p:nvPr/>
        </p:nvSpPr>
        <p:spPr>
          <a:xfrm>
            <a:off x="380144" y="878895"/>
            <a:ext cx="3570270" cy="923330"/>
          </a:xfrm>
          <a:prstGeom prst="rect">
            <a:avLst/>
          </a:prstGeom>
          <a:noFill/>
        </p:spPr>
        <p:txBody>
          <a:bodyPr wrap="square" rtlCol="0">
            <a:spAutoFit/>
          </a:bodyPr>
          <a:lstStyle/>
          <a:p>
            <a:pPr algn="just"/>
            <a:r>
              <a:rPr lang="es-ES" b="1" dirty="0"/>
              <a:t>DESAFIO:</a:t>
            </a:r>
          </a:p>
          <a:p>
            <a:pPr algn="just"/>
            <a:r>
              <a:rPr lang="es-ES" dirty="0"/>
              <a:t>CONTINUAR IMPLEMENTACION DE LA POLITICA DE SSR</a:t>
            </a:r>
            <a:endParaRPr lang="es-CL"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a:extLst>
              <a:ext uri="{FF2B5EF4-FFF2-40B4-BE49-F238E27FC236}">
                <a16:creationId xmlns:a16="http://schemas.microsoft.com/office/drawing/2014/main" xmlns="" id="{B16C6850-A94E-98DA-375A-8E9B956B2645}"/>
              </a:ext>
            </a:extLst>
          </p:cNvPr>
          <p:cNvSpPr>
            <a:spLocks noGrp="1"/>
          </p:cNvSpPr>
          <p:nvPr>
            <p:ph type="title"/>
          </p:nvPr>
        </p:nvSpPr>
        <p:spPr>
          <a:xfrm>
            <a:off x="548582" y="439579"/>
            <a:ext cx="8154887" cy="531971"/>
          </a:xfrm>
        </p:spPr>
        <p:txBody>
          <a:bodyPr anchor="t">
            <a:normAutofit/>
          </a:bodyPr>
          <a:lstStyle/>
          <a:p>
            <a:r>
              <a:rPr lang="es-CL" sz="3100" dirty="0"/>
              <a:t>ANEXO</a:t>
            </a:r>
          </a:p>
        </p:txBody>
      </p:sp>
      <p:sp>
        <p:nvSpPr>
          <p:cNvPr id="19" name="Text Placeholder 3">
            <a:extLst>
              <a:ext uri="{FF2B5EF4-FFF2-40B4-BE49-F238E27FC236}">
                <a16:creationId xmlns:a16="http://schemas.microsoft.com/office/drawing/2014/main" xmlns="" id="{3EDE9E21-FC27-9799-BD7A-AE984CA49623}"/>
              </a:ext>
            </a:extLst>
          </p:cNvPr>
          <p:cNvSpPr>
            <a:spLocks noGrp="1"/>
          </p:cNvSpPr>
          <p:nvPr>
            <p:ph type="body" sz="quarter" idx="40"/>
          </p:nvPr>
        </p:nvSpPr>
        <p:spPr>
          <a:xfrm>
            <a:off x="548582" y="1114829"/>
            <a:ext cx="8154887" cy="237721"/>
          </a:xfrm>
        </p:spPr>
        <p:txBody>
          <a:bodyPr/>
          <a:lstStyle/>
          <a:p>
            <a:r>
              <a:rPr lang="es-CL" noProof="0" dirty="0"/>
              <a:t>Cartera de Inversiones Nuevos Proyectos 2026</a:t>
            </a:r>
          </a:p>
        </p:txBody>
      </p:sp>
      <p:graphicFrame>
        <p:nvGraphicFramePr>
          <p:cNvPr id="18" name="Marcador de tabla 17">
            <a:extLst>
              <a:ext uri="{FF2B5EF4-FFF2-40B4-BE49-F238E27FC236}">
                <a16:creationId xmlns:a16="http://schemas.microsoft.com/office/drawing/2014/main" xmlns="" id="{F4CA5CC9-40D2-C868-05C5-28D79E86C72B}"/>
              </a:ext>
            </a:extLst>
          </p:cNvPr>
          <p:cNvGraphicFramePr>
            <a:graphicFrameLocks noGrp="1"/>
          </p:cNvGraphicFramePr>
          <p:nvPr>
            <p:ph type="tbl" sz="quarter" idx="10"/>
            <p:extLst>
              <p:ext uri="{D42A27DB-BD31-4B8C-83A1-F6EECF244321}">
                <p14:modId xmlns:p14="http://schemas.microsoft.com/office/powerpoint/2010/main" val="659347072"/>
              </p:ext>
            </p:extLst>
          </p:nvPr>
        </p:nvGraphicFramePr>
        <p:xfrm>
          <a:off x="380999" y="1428750"/>
          <a:ext cx="8322468" cy="3204791"/>
        </p:xfrm>
        <a:graphic>
          <a:graphicData uri="http://schemas.openxmlformats.org/drawingml/2006/table">
            <a:tbl>
              <a:tblPr>
                <a:tableStyleId>{5C22544A-7EE6-4342-B048-85BDC9FD1C3A}</a:tableStyleId>
              </a:tblPr>
              <a:tblGrid>
                <a:gridCol w="912430">
                  <a:extLst>
                    <a:ext uri="{9D8B030D-6E8A-4147-A177-3AD203B41FA5}">
                      <a16:colId xmlns:a16="http://schemas.microsoft.com/office/drawing/2014/main" xmlns="" val="411191162"/>
                    </a:ext>
                  </a:extLst>
                </a:gridCol>
                <a:gridCol w="912430">
                  <a:extLst>
                    <a:ext uri="{9D8B030D-6E8A-4147-A177-3AD203B41FA5}">
                      <a16:colId xmlns:a16="http://schemas.microsoft.com/office/drawing/2014/main" xmlns="" val="2421641519"/>
                    </a:ext>
                  </a:extLst>
                </a:gridCol>
                <a:gridCol w="912430">
                  <a:extLst>
                    <a:ext uri="{9D8B030D-6E8A-4147-A177-3AD203B41FA5}">
                      <a16:colId xmlns:a16="http://schemas.microsoft.com/office/drawing/2014/main" xmlns="" val="1048450602"/>
                    </a:ext>
                  </a:extLst>
                </a:gridCol>
                <a:gridCol w="4423904">
                  <a:extLst>
                    <a:ext uri="{9D8B030D-6E8A-4147-A177-3AD203B41FA5}">
                      <a16:colId xmlns:a16="http://schemas.microsoft.com/office/drawing/2014/main" xmlns="" val="2007731397"/>
                    </a:ext>
                  </a:extLst>
                </a:gridCol>
                <a:gridCol w="1161274">
                  <a:extLst>
                    <a:ext uri="{9D8B030D-6E8A-4147-A177-3AD203B41FA5}">
                      <a16:colId xmlns:a16="http://schemas.microsoft.com/office/drawing/2014/main" xmlns="" val="3175248798"/>
                    </a:ext>
                  </a:extLst>
                </a:gridCol>
              </a:tblGrid>
              <a:tr h="399635">
                <a:tc>
                  <a:txBody>
                    <a:bodyPr/>
                    <a:lstStyle/>
                    <a:p>
                      <a:pPr algn="ctr" fontAlgn="ctr"/>
                      <a:r>
                        <a:rPr lang="es-CL" sz="1100" u="none" strike="noStrike" dirty="0">
                          <a:effectLst/>
                        </a:rPr>
                        <a:t>Provincias</a:t>
                      </a:r>
                      <a:endParaRPr lang="es-CL" sz="1100" b="1" i="0" u="none" strike="noStrike" dirty="0">
                        <a:solidFill>
                          <a:srgbClr val="FFFFFF"/>
                        </a:solidFill>
                        <a:effectLst/>
                        <a:latin typeface="Calibri" panose="020F0502020204030204" pitchFamily="34" charset="0"/>
                      </a:endParaRPr>
                    </a:p>
                  </a:txBody>
                  <a:tcPr marL="5790" marR="5790" marT="5790" marB="0" anchor="ctr">
                    <a:solidFill>
                      <a:schemeClr val="accent4"/>
                    </a:solidFill>
                  </a:tcPr>
                </a:tc>
                <a:tc>
                  <a:txBody>
                    <a:bodyPr/>
                    <a:lstStyle/>
                    <a:p>
                      <a:pPr algn="ctr" fontAlgn="ctr"/>
                      <a:r>
                        <a:rPr lang="es-CL" sz="1100" u="none" strike="noStrike" dirty="0">
                          <a:effectLst/>
                        </a:rPr>
                        <a:t>Comunas</a:t>
                      </a:r>
                      <a:endParaRPr lang="es-CL" sz="1100" b="1" i="0" u="none" strike="noStrike" dirty="0">
                        <a:solidFill>
                          <a:srgbClr val="FFFFFF"/>
                        </a:solidFill>
                        <a:effectLst/>
                        <a:latin typeface="Calibri" panose="020F0502020204030204" pitchFamily="34" charset="0"/>
                      </a:endParaRPr>
                    </a:p>
                  </a:txBody>
                  <a:tcPr marL="5790" marR="5790" marT="5790" marB="0" anchor="ctr">
                    <a:solidFill>
                      <a:schemeClr val="accent4"/>
                    </a:solidFill>
                  </a:tcPr>
                </a:tc>
                <a:tc>
                  <a:txBody>
                    <a:bodyPr/>
                    <a:lstStyle/>
                    <a:p>
                      <a:pPr algn="ctr" fontAlgn="ctr"/>
                      <a:r>
                        <a:rPr lang="es-CL" sz="1100" u="none" strike="noStrike" dirty="0">
                          <a:effectLst/>
                        </a:rPr>
                        <a:t>Código BIP</a:t>
                      </a:r>
                      <a:endParaRPr lang="es-CL" sz="1100" b="1" i="0" u="none" strike="noStrike" dirty="0">
                        <a:solidFill>
                          <a:srgbClr val="FFFFFF"/>
                        </a:solidFill>
                        <a:effectLst/>
                        <a:latin typeface="Calibri" panose="020F0502020204030204" pitchFamily="34" charset="0"/>
                      </a:endParaRPr>
                    </a:p>
                  </a:txBody>
                  <a:tcPr marL="5790" marR="5790" marT="5790" marB="0" anchor="ctr">
                    <a:solidFill>
                      <a:schemeClr val="accent4"/>
                    </a:solidFill>
                  </a:tcPr>
                </a:tc>
                <a:tc>
                  <a:txBody>
                    <a:bodyPr/>
                    <a:lstStyle/>
                    <a:p>
                      <a:pPr algn="ctr" fontAlgn="ctr"/>
                      <a:r>
                        <a:rPr lang="es-CL" sz="1100" u="none" strike="noStrike" dirty="0">
                          <a:effectLst/>
                        </a:rPr>
                        <a:t>Nombre Iniciativa</a:t>
                      </a:r>
                      <a:endParaRPr lang="es-CL" sz="1100" b="1" i="0" u="none" strike="noStrike" dirty="0">
                        <a:solidFill>
                          <a:srgbClr val="FFFFFF"/>
                        </a:solidFill>
                        <a:effectLst/>
                        <a:latin typeface="Calibri" panose="020F0502020204030204" pitchFamily="34" charset="0"/>
                      </a:endParaRPr>
                    </a:p>
                  </a:txBody>
                  <a:tcPr marL="5790" marR="5790" marT="5790" marB="0" anchor="ctr">
                    <a:solidFill>
                      <a:schemeClr val="accent4"/>
                    </a:solidFill>
                  </a:tcPr>
                </a:tc>
                <a:tc>
                  <a:txBody>
                    <a:bodyPr/>
                    <a:lstStyle/>
                    <a:p>
                      <a:pPr algn="ctr" fontAlgn="ctr"/>
                      <a:r>
                        <a:rPr lang="es-CL" sz="1100" u="none" strike="noStrike" dirty="0">
                          <a:effectLst/>
                        </a:rPr>
                        <a:t>Costo del proyecto </a:t>
                      </a:r>
                      <a:endParaRPr lang="es-CL" sz="1100" b="1" i="0" u="none" strike="noStrike" dirty="0">
                        <a:solidFill>
                          <a:srgbClr val="FFFFFF"/>
                        </a:solidFill>
                        <a:effectLst/>
                        <a:latin typeface="Calibri" panose="020F0502020204030204" pitchFamily="34" charset="0"/>
                      </a:endParaRPr>
                    </a:p>
                  </a:txBody>
                  <a:tcPr marL="5790" marR="5790" marT="5790" marB="0" anchor="ctr">
                    <a:solidFill>
                      <a:schemeClr val="accent4"/>
                    </a:solidFill>
                  </a:tcPr>
                </a:tc>
                <a:extLst>
                  <a:ext uri="{0D108BD9-81ED-4DB2-BD59-A6C34878D82A}">
                    <a16:rowId xmlns:a16="http://schemas.microsoft.com/office/drawing/2014/main" xmlns="" val="1162242941"/>
                  </a:ext>
                </a:extLst>
              </a:tr>
              <a:tr h="148013">
                <a:tc>
                  <a:txBody>
                    <a:bodyPr/>
                    <a:lstStyle/>
                    <a:p>
                      <a:pPr algn="ctr" fontAlgn="t"/>
                      <a:r>
                        <a:rPr lang="es-CL" sz="1100" u="none" strike="noStrike" dirty="0">
                          <a:effectLst/>
                        </a:rPr>
                        <a:t>PUNILLA</a:t>
                      </a:r>
                      <a:endParaRPr lang="es-CL" sz="1100" b="0" i="0" u="none" strike="noStrike" dirty="0">
                        <a:solidFill>
                          <a:srgbClr val="000000"/>
                        </a:solidFill>
                        <a:effectLst/>
                        <a:latin typeface="Calibri" panose="020F0502020204030204" pitchFamily="34" charset="0"/>
                      </a:endParaRPr>
                    </a:p>
                  </a:txBody>
                  <a:tcPr marL="5790" marR="5790" marT="5790" marB="0" anchor="ctr"/>
                </a:tc>
                <a:tc>
                  <a:txBody>
                    <a:bodyPr/>
                    <a:lstStyle/>
                    <a:p>
                      <a:pPr algn="ctr" fontAlgn="t"/>
                      <a:r>
                        <a:rPr lang="es-CL" sz="1100" u="none" strike="noStrike" dirty="0">
                          <a:effectLst/>
                        </a:rPr>
                        <a:t>SAN FABIAN</a:t>
                      </a:r>
                      <a:endParaRPr lang="es-CL" sz="1100" b="0" i="0" u="none" strike="noStrike" dirty="0">
                        <a:solidFill>
                          <a:srgbClr val="000000"/>
                        </a:solidFill>
                        <a:effectLst/>
                        <a:latin typeface="Calibri" panose="020F0502020204030204" pitchFamily="34" charset="0"/>
                      </a:endParaRPr>
                    </a:p>
                  </a:txBody>
                  <a:tcPr marL="5790" marR="5790" marT="5790" marB="0" anchor="ctr"/>
                </a:tc>
                <a:tc>
                  <a:txBody>
                    <a:bodyPr/>
                    <a:lstStyle/>
                    <a:p>
                      <a:pPr algn="ctr" fontAlgn="t"/>
                      <a:r>
                        <a:rPr lang="es-CL" sz="1100" u="none" strike="noStrike" dirty="0">
                          <a:effectLst/>
                        </a:rPr>
                        <a:t>40058034-0</a:t>
                      </a:r>
                      <a:endParaRPr lang="es-CL" sz="1100" b="0" i="0" u="none" strike="noStrike" dirty="0">
                        <a:solidFill>
                          <a:srgbClr val="000000"/>
                        </a:solidFill>
                        <a:effectLst/>
                        <a:latin typeface="Calibri" panose="020F0502020204030204" pitchFamily="34" charset="0"/>
                      </a:endParaRPr>
                    </a:p>
                  </a:txBody>
                  <a:tcPr marL="5790" marR="5790" marT="5790" marB="0" anchor="ctr"/>
                </a:tc>
                <a:tc>
                  <a:txBody>
                    <a:bodyPr/>
                    <a:lstStyle/>
                    <a:p>
                      <a:pPr algn="ctr" fontAlgn="t"/>
                      <a:r>
                        <a:rPr lang="es-MX" sz="1100" u="none" strike="noStrike" dirty="0">
                          <a:effectLst/>
                        </a:rPr>
                        <a:t>MEJORAMIENTO SSR PASO ANCHO, COMUNA DE SAN FABIAN</a:t>
                      </a:r>
                      <a:endParaRPr lang="es-MX" sz="1100" b="0" i="0" u="none" strike="noStrike" dirty="0">
                        <a:solidFill>
                          <a:srgbClr val="000000"/>
                        </a:solidFill>
                        <a:effectLst/>
                        <a:latin typeface="Calibri" panose="020F0502020204030204" pitchFamily="34" charset="0"/>
                      </a:endParaRPr>
                    </a:p>
                  </a:txBody>
                  <a:tcPr marL="5790" marR="5790" marT="5790" marB="0" anchor="ctr"/>
                </a:tc>
                <a:tc>
                  <a:txBody>
                    <a:bodyPr/>
                    <a:lstStyle/>
                    <a:p>
                      <a:pPr algn="ctr" fontAlgn="t"/>
                      <a:r>
                        <a:rPr lang="es-CL" sz="1100" u="none" strike="noStrike" dirty="0">
                          <a:effectLst/>
                        </a:rPr>
                        <a:t>4.001.786</a:t>
                      </a:r>
                      <a:endParaRPr lang="es-CL" sz="1100" b="0" i="0" u="none" strike="noStrike" dirty="0">
                        <a:solidFill>
                          <a:srgbClr val="000000"/>
                        </a:solidFill>
                        <a:effectLst/>
                        <a:latin typeface="Calibri" panose="020F0502020204030204" pitchFamily="34" charset="0"/>
                      </a:endParaRPr>
                    </a:p>
                  </a:txBody>
                  <a:tcPr marL="5790" marR="5790" marT="5790" marB="0" anchor="ctr"/>
                </a:tc>
                <a:extLst>
                  <a:ext uri="{0D108BD9-81ED-4DB2-BD59-A6C34878D82A}">
                    <a16:rowId xmlns:a16="http://schemas.microsoft.com/office/drawing/2014/main" xmlns="" val="1729612581"/>
                  </a:ext>
                </a:extLst>
              </a:tr>
              <a:tr h="296026">
                <a:tc>
                  <a:txBody>
                    <a:bodyPr/>
                    <a:lstStyle/>
                    <a:p>
                      <a:pPr algn="ctr" fontAlgn="t"/>
                      <a:r>
                        <a:rPr lang="es-CL" sz="1100" u="none" strike="noStrike" dirty="0">
                          <a:effectLst/>
                        </a:rPr>
                        <a:t>PUNILLA</a:t>
                      </a:r>
                      <a:endParaRPr lang="es-CL" sz="1100" b="0" i="0" u="none" strike="noStrike" dirty="0">
                        <a:solidFill>
                          <a:srgbClr val="000000"/>
                        </a:solidFill>
                        <a:effectLst/>
                        <a:latin typeface="Calibri" panose="020F0502020204030204" pitchFamily="34" charset="0"/>
                      </a:endParaRPr>
                    </a:p>
                  </a:txBody>
                  <a:tcPr marL="5790" marR="5790" marT="5790" marB="0" anchor="ctr"/>
                </a:tc>
                <a:tc>
                  <a:txBody>
                    <a:bodyPr/>
                    <a:lstStyle/>
                    <a:p>
                      <a:pPr algn="ctr" fontAlgn="t"/>
                      <a:r>
                        <a:rPr lang="es-CL" sz="1100" u="none" strike="noStrike" dirty="0">
                          <a:effectLst/>
                        </a:rPr>
                        <a:t>SAN CARLOS</a:t>
                      </a:r>
                      <a:endParaRPr lang="es-CL" sz="1100" b="0" i="0" u="none" strike="noStrike" dirty="0">
                        <a:solidFill>
                          <a:srgbClr val="000000"/>
                        </a:solidFill>
                        <a:effectLst/>
                        <a:latin typeface="Calibri" panose="020F0502020204030204" pitchFamily="34" charset="0"/>
                      </a:endParaRPr>
                    </a:p>
                  </a:txBody>
                  <a:tcPr marL="5790" marR="5790" marT="5790" marB="0" anchor="ctr"/>
                </a:tc>
                <a:tc>
                  <a:txBody>
                    <a:bodyPr/>
                    <a:lstStyle/>
                    <a:p>
                      <a:pPr algn="ctr" fontAlgn="t"/>
                      <a:r>
                        <a:rPr lang="es-CL" sz="1100" u="none" strike="noStrike" dirty="0">
                          <a:effectLst/>
                        </a:rPr>
                        <a:t>40037553-0</a:t>
                      </a:r>
                      <a:endParaRPr lang="es-CL" sz="1100" b="0" i="0" u="none" strike="noStrike" dirty="0">
                        <a:solidFill>
                          <a:srgbClr val="000000"/>
                        </a:solidFill>
                        <a:effectLst/>
                        <a:latin typeface="Calibri" panose="020F0502020204030204" pitchFamily="34" charset="0"/>
                      </a:endParaRPr>
                    </a:p>
                  </a:txBody>
                  <a:tcPr marL="5790" marR="5790" marT="5790" marB="0" anchor="ctr"/>
                </a:tc>
                <a:tc>
                  <a:txBody>
                    <a:bodyPr/>
                    <a:lstStyle/>
                    <a:p>
                      <a:pPr algn="ctr" fontAlgn="t"/>
                      <a:r>
                        <a:rPr lang="es-CL" sz="1100" u="none" strike="noStrike" dirty="0">
                          <a:effectLst/>
                        </a:rPr>
                        <a:t>CONSTRUCCION SSR LA MERCED, COMUNA DE SAN CARLOS</a:t>
                      </a:r>
                      <a:endParaRPr lang="es-CL" sz="1100" b="0" i="0" u="none" strike="noStrike" dirty="0">
                        <a:solidFill>
                          <a:srgbClr val="000000"/>
                        </a:solidFill>
                        <a:effectLst/>
                        <a:latin typeface="Calibri" panose="020F0502020204030204" pitchFamily="34" charset="0"/>
                      </a:endParaRPr>
                    </a:p>
                  </a:txBody>
                  <a:tcPr marL="5790" marR="5790" marT="5790" marB="0" anchor="ctr"/>
                </a:tc>
                <a:tc>
                  <a:txBody>
                    <a:bodyPr/>
                    <a:lstStyle/>
                    <a:p>
                      <a:pPr algn="ctr" fontAlgn="t"/>
                      <a:r>
                        <a:rPr lang="es-CL" sz="1100" u="none" strike="noStrike" dirty="0">
                          <a:effectLst/>
                        </a:rPr>
                        <a:t>1.320.851</a:t>
                      </a:r>
                      <a:endParaRPr lang="es-CL" sz="1100" b="0" i="0" u="none" strike="noStrike" dirty="0">
                        <a:solidFill>
                          <a:srgbClr val="000000"/>
                        </a:solidFill>
                        <a:effectLst/>
                        <a:latin typeface="Calibri" panose="020F0502020204030204" pitchFamily="34" charset="0"/>
                      </a:endParaRPr>
                    </a:p>
                  </a:txBody>
                  <a:tcPr marL="5790" marR="5790" marT="5790" marB="0" anchor="ctr"/>
                </a:tc>
                <a:extLst>
                  <a:ext uri="{0D108BD9-81ED-4DB2-BD59-A6C34878D82A}">
                    <a16:rowId xmlns:a16="http://schemas.microsoft.com/office/drawing/2014/main" xmlns="" val="1648520065"/>
                  </a:ext>
                </a:extLst>
              </a:tr>
              <a:tr h="296026">
                <a:tc>
                  <a:txBody>
                    <a:bodyPr/>
                    <a:lstStyle/>
                    <a:p>
                      <a:pPr algn="ctr" fontAlgn="t"/>
                      <a:r>
                        <a:rPr lang="es-CL" sz="1100" u="none" strike="noStrike" dirty="0">
                          <a:effectLst/>
                        </a:rPr>
                        <a:t>PUNILLA</a:t>
                      </a:r>
                      <a:endParaRPr lang="es-CL" sz="1100" b="0" i="0" u="none" strike="noStrike" dirty="0">
                        <a:solidFill>
                          <a:srgbClr val="000000"/>
                        </a:solidFill>
                        <a:effectLst/>
                        <a:latin typeface="Calibri" panose="020F0502020204030204" pitchFamily="34" charset="0"/>
                      </a:endParaRPr>
                    </a:p>
                  </a:txBody>
                  <a:tcPr marL="5790" marR="5790" marT="5790" marB="0" anchor="ctr"/>
                </a:tc>
                <a:tc>
                  <a:txBody>
                    <a:bodyPr/>
                    <a:lstStyle/>
                    <a:p>
                      <a:pPr algn="ctr" fontAlgn="t"/>
                      <a:r>
                        <a:rPr lang="es-CL" sz="1100" u="none" strike="noStrike" dirty="0">
                          <a:effectLst/>
                        </a:rPr>
                        <a:t>COIHUECO</a:t>
                      </a:r>
                      <a:endParaRPr lang="es-CL" sz="1100" b="0" i="0" u="none" strike="noStrike" dirty="0">
                        <a:solidFill>
                          <a:srgbClr val="000000"/>
                        </a:solidFill>
                        <a:effectLst/>
                        <a:latin typeface="Calibri" panose="020F0502020204030204" pitchFamily="34" charset="0"/>
                      </a:endParaRPr>
                    </a:p>
                  </a:txBody>
                  <a:tcPr marL="5790" marR="5790" marT="5790" marB="0" anchor="ctr"/>
                </a:tc>
                <a:tc>
                  <a:txBody>
                    <a:bodyPr/>
                    <a:lstStyle/>
                    <a:p>
                      <a:pPr algn="ctr" fontAlgn="t"/>
                      <a:r>
                        <a:rPr lang="es-CL" sz="1100" u="none" strike="noStrike" dirty="0">
                          <a:effectLst/>
                        </a:rPr>
                        <a:t>40049937-0</a:t>
                      </a:r>
                      <a:endParaRPr lang="es-CL" sz="1100" b="0" i="0" u="none" strike="noStrike" dirty="0">
                        <a:solidFill>
                          <a:srgbClr val="000000"/>
                        </a:solidFill>
                        <a:effectLst/>
                        <a:latin typeface="Calibri" panose="020F0502020204030204" pitchFamily="34" charset="0"/>
                      </a:endParaRPr>
                    </a:p>
                  </a:txBody>
                  <a:tcPr marL="5790" marR="5790" marT="5790" marB="0" anchor="ctr"/>
                </a:tc>
                <a:tc>
                  <a:txBody>
                    <a:bodyPr/>
                    <a:lstStyle/>
                    <a:p>
                      <a:pPr algn="ctr" fontAlgn="t"/>
                      <a:r>
                        <a:rPr lang="es-CL" sz="1100" u="none" strike="noStrike" dirty="0">
                          <a:effectLst/>
                        </a:rPr>
                        <a:t>CONSTRUCCION SSR VARIANTE SAN IGNACIO, COMUNA DE SAN IGNACIO</a:t>
                      </a:r>
                      <a:endParaRPr lang="es-CL" sz="1100" b="0" i="0" u="none" strike="noStrike" dirty="0">
                        <a:solidFill>
                          <a:srgbClr val="000000"/>
                        </a:solidFill>
                        <a:effectLst/>
                        <a:latin typeface="Calibri" panose="020F0502020204030204" pitchFamily="34" charset="0"/>
                      </a:endParaRPr>
                    </a:p>
                  </a:txBody>
                  <a:tcPr marL="5790" marR="5790" marT="5790" marB="0" anchor="ctr"/>
                </a:tc>
                <a:tc>
                  <a:txBody>
                    <a:bodyPr/>
                    <a:lstStyle/>
                    <a:p>
                      <a:pPr algn="ctr" fontAlgn="t"/>
                      <a:r>
                        <a:rPr lang="es-CL" sz="1100" u="none" strike="noStrike" dirty="0">
                          <a:effectLst/>
                        </a:rPr>
                        <a:t>2.126.934</a:t>
                      </a:r>
                      <a:endParaRPr lang="es-CL" sz="1100" b="0" i="0" u="none" strike="noStrike" dirty="0">
                        <a:solidFill>
                          <a:srgbClr val="000000"/>
                        </a:solidFill>
                        <a:effectLst/>
                        <a:latin typeface="Calibri" panose="020F0502020204030204" pitchFamily="34" charset="0"/>
                      </a:endParaRPr>
                    </a:p>
                  </a:txBody>
                  <a:tcPr marL="5790" marR="5790" marT="5790" marB="0" anchor="ctr"/>
                </a:tc>
                <a:extLst>
                  <a:ext uri="{0D108BD9-81ED-4DB2-BD59-A6C34878D82A}">
                    <a16:rowId xmlns:a16="http://schemas.microsoft.com/office/drawing/2014/main" xmlns="" val="3181887297"/>
                  </a:ext>
                </a:extLst>
              </a:tr>
              <a:tr h="296026">
                <a:tc>
                  <a:txBody>
                    <a:bodyPr/>
                    <a:lstStyle/>
                    <a:p>
                      <a:pPr algn="ctr" fontAlgn="t"/>
                      <a:r>
                        <a:rPr lang="es-CL" sz="1100" u="none" strike="noStrike" dirty="0">
                          <a:effectLst/>
                        </a:rPr>
                        <a:t>PUNILLA</a:t>
                      </a:r>
                      <a:endParaRPr lang="es-CL" sz="1100" b="0" i="0" u="none" strike="noStrike" dirty="0">
                        <a:solidFill>
                          <a:srgbClr val="000000"/>
                        </a:solidFill>
                        <a:effectLst/>
                        <a:latin typeface="Calibri" panose="020F0502020204030204" pitchFamily="34" charset="0"/>
                      </a:endParaRPr>
                    </a:p>
                  </a:txBody>
                  <a:tcPr marL="5790" marR="5790" marT="5790" marB="0" anchor="ctr"/>
                </a:tc>
                <a:tc>
                  <a:txBody>
                    <a:bodyPr/>
                    <a:lstStyle/>
                    <a:p>
                      <a:pPr algn="ctr" fontAlgn="t"/>
                      <a:r>
                        <a:rPr lang="es-CL" sz="1100" u="none" strike="noStrike" dirty="0">
                          <a:effectLst/>
                        </a:rPr>
                        <a:t>ÑIQUEN</a:t>
                      </a:r>
                      <a:endParaRPr lang="es-CL" sz="1100" b="0" i="0" u="none" strike="noStrike" dirty="0">
                        <a:solidFill>
                          <a:srgbClr val="000000"/>
                        </a:solidFill>
                        <a:effectLst/>
                        <a:latin typeface="Calibri" panose="020F0502020204030204" pitchFamily="34" charset="0"/>
                      </a:endParaRPr>
                    </a:p>
                  </a:txBody>
                  <a:tcPr marL="5790" marR="5790" marT="5790" marB="0" anchor="ctr"/>
                </a:tc>
                <a:tc>
                  <a:txBody>
                    <a:bodyPr/>
                    <a:lstStyle/>
                    <a:p>
                      <a:pPr algn="ctr" fontAlgn="t"/>
                      <a:r>
                        <a:rPr lang="es-CL" sz="1100" u="none" strike="noStrike" dirty="0">
                          <a:effectLst/>
                        </a:rPr>
                        <a:t>40060816-0</a:t>
                      </a:r>
                      <a:endParaRPr lang="es-CL" sz="1100" b="0" i="0" u="none" strike="noStrike" dirty="0">
                        <a:solidFill>
                          <a:srgbClr val="000000"/>
                        </a:solidFill>
                        <a:effectLst/>
                        <a:latin typeface="Calibri" panose="020F0502020204030204" pitchFamily="34" charset="0"/>
                      </a:endParaRPr>
                    </a:p>
                  </a:txBody>
                  <a:tcPr marL="5790" marR="5790" marT="5790" marB="0" anchor="ctr"/>
                </a:tc>
                <a:tc>
                  <a:txBody>
                    <a:bodyPr/>
                    <a:lstStyle/>
                    <a:p>
                      <a:pPr algn="ctr" fontAlgn="t"/>
                      <a:r>
                        <a:rPr lang="es-MX" sz="1100" u="none" strike="noStrike" dirty="0">
                          <a:effectLst/>
                        </a:rPr>
                        <a:t>MEJORAMIENTO Y AMPLIACION SSR SAN ROQUE-SAN JORGE, COMUNA DE ÑIQUEN</a:t>
                      </a:r>
                      <a:endParaRPr lang="es-MX" sz="1100" b="0" i="0" u="none" strike="noStrike" dirty="0">
                        <a:solidFill>
                          <a:srgbClr val="000000"/>
                        </a:solidFill>
                        <a:effectLst/>
                        <a:latin typeface="Calibri" panose="020F0502020204030204" pitchFamily="34" charset="0"/>
                      </a:endParaRPr>
                    </a:p>
                  </a:txBody>
                  <a:tcPr marL="5790" marR="5790" marT="5790" marB="0" anchor="ctr"/>
                </a:tc>
                <a:tc>
                  <a:txBody>
                    <a:bodyPr/>
                    <a:lstStyle/>
                    <a:p>
                      <a:pPr algn="ctr" fontAlgn="t"/>
                      <a:r>
                        <a:rPr lang="es-CL" sz="1100" u="none" strike="noStrike" dirty="0">
                          <a:effectLst/>
                        </a:rPr>
                        <a:t>6.471.457</a:t>
                      </a:r>
                      <a:endParaRPr lang="es-CL" sz="1100" b="0" i="0" u="none" strike="noStrike" dirty="0">
                        <a:solidFill>
                          <a:srgbClr val="000000"/>
                        </a:solidFill>
                        <a:effectLst/>
                        <a:latin typeface="Calibri" panose="020F0502020204030204" pitchFamily="34" charset="0"/>
                      </a:endParaRPr>
                    </a:p>
                  </a:txBody>
                  <a:tcPr marL="5790" marR="5790" marT="5790" marB="0" anchor="ctr"/>
                </a:tc>
                <a:extLst>
                  <a:ext uri="{0D108BD9-81ED-4DB2-BD59-A6C34878D82A}">
                    <a16:rowId xmlns:a16="http://schemas.microsoft.com/office/drawing/2014/main" xmlns="" val="1498300183"/>
                  </a:ext>
                </a:extLst>
              </a:tr>
              <a:tr h="296026">
                <a:tc>
                  <a:txBody>
                    <a:bodyPr/>
                    <a:lstStyle/>
                    <a:p>
                      <a:pPr algn="ctr" fontAlgn="t"/>
                      <a:r>
                        <a:rPr lang="es-CL" sz="1100" u="none" strike="noStrike" dirty="0">
                          <a:effectLst/>
                        </a:rPr>
                        <a:t>DIGUILLÍN</a:t>
                      </a:r>
                      <a:endParaRPr lang="es-CL" sz="1100" b="0" i="0" u="none" strike="noStrike" dirty="0">
                        <a:solidFill>
                          <a:srgbClr val="000000"/>
                        </a:solidFill>
                        <a:effectLst/>
                        <a:latin typeface="Calibri" panose="020F0502020204030204" pitchFamily="34" charset="0"/>
                      </a:endParaRPr>
                    </a:p>
                  </a:txBody>
                  <a:tcPr marL="5790" marR="5790" marT="5790" marB="0" anchor="ctr"/>
                </a:tc>
                <a:tc>
                  <a:txBody>
                    <a:bodyPr/>
                    <a:lstStyle/>
                    <a:p>
                      <a:pPr algn="ctr" fontAlgn="t"/>
                      <a:r>
                        <a:rPr lang="es-CL" sz="1100" u="none" strike="noStrike" dirty="0">
                          <a:effectLst/>
                        </a:rPr>
                        <a:t>SAN IGNACIO</a:t>
                      </a:r>
                      <a:endParaRPr lang="es-CL" sz="1100" b="0" i="0" u="none" strike="noStrike" dirty="0">
                        <a:solidFill>
                          <a:srgbClr val="000000"/>
                        </a:solidFill>
                        <a:effectLst/>
                        <a:latin typeface="Calibri" panose="020F0502020204030204" pitchFamily="34" charset="0"/>
                      </a:endParaRPr>
                    </a:p>
                  </a:txBody>
                  <a:tcPr marL="5790" marR="5790" marT="5790" marB="0" anchor="ctr"/>
                </a:tc>
                <a:tc>
                  <a:txBody>
                    <a:bodyPr/>
                    <a:lstStyle/>
                    <a:p>
                      <a:pPr algn="ctr" fontAlgn="t"/>
                      <a:r>
                        <a:rPr lang="es-CL" sz="1100" u="none" strike="noStrike" dirty="0">
                          <a:effectLst/>
                        </a:rPr>
                        <a:t>40036986-0</a:t>
                      </a:r>
                      <a:endParaRPr lang="es-CL" sz="1100" b="0" i="0" u="none" strike="noStrike" dirty="0">
                        <a:solidFill>
                          <a:srgbClr val="000000"/>
                        </a:solidFill>
                        <a:effectLst/>
                        <a:latin typeface="Calibri" panose="020F0502020204030204" pitchFamily="34" charset="0"/>
                      </a:endParaRPr>
                    </a:p>
                  </a:txBody>
                  <a:tcPr marL="5790" marR="5790" marT="5790" marB="0" anchor="ctr"/>
                </a:tc>
                <a:tc>
                  <a:txBody>
                    <a:bodyPr/>
                    <a:lstStyle/>
                    <a:p>
                      <a:pPr algn="ctr" fontAlgn="t"/>
                      <a:r>
                        <a:rPr lang="es-CL" sz="1100" u="none" strike="noStrike" dirty="0">
                          <a:effectLst/>
                        </a:rPr>
                        <a:t>CONSTRUCCION SSR LA ERMITA, COMUNA  DE SAN IGNACIO</a:t>
                      </a:r>
                      <a:endParaRPr lang="es-CL" sz="1100" b="0" i="0" u="none" strike="noStrike" dirty="0">
                        <a:solidFill>
                          <a:srgbClr val="000000"/>
                        </a:solidFill>
                        <a:effectLst/>
                        <a:latin typeface="Calibri" panose="020F0502020204030204" pitchFamily="34" charset="0"/>
                      </a:endParaRPr>
                    </a:p>
                  </a:txBody>
                  <a:tcPr marL="5790" marR="5790" marT="5790" marB="0" anchor="ctr"/>
                </a:tc>
                <a:tc>
                  <a:txBody>
                    <a:bodyPr/>
                    <a:lstStyle/>
                    <a:p>
                      <a:pPr algn="ctr" fontAlgn="t"/>
                      <a:r>
                        <a:rPr lang="es-CL" sz="1100" u="none" strike="noStrike" dirty="0">
                          <a:effectLst/>
                        </a:rPr>
                        <a:t>979.834</a:t>
                      </a:r>
                      <a:endParaRPr lang="es-CL" sz="1100" b="0" i="0" u="none" strike="noStrike" dirty="0">
                        <a:solidFill>
                          <a:srgbClr val="000000"/>
                        </a:solidFill>
                        <a:effectLst/>
                        <a:latin typeface="Calibri" panose="020F0502020204030204" pitchFamily="34" charset="0"/>
                      </a:endParaRPr>
                    </a:p>
                  </a:txBody>
                  <a:tcPr marL="5790" marR="5790" marT="5790" marB="0" anchor="ctr"/>
                </a:tc>
                <a:extLst>
                  <a:ext uri="{0D108BD9-81ED-4DB2-BD59-A6C34878D82A}">
                    <a16:rowId xmlns:a16="http://schemas.microsoft.com/office/drawing/2014/main" xmlns="" val="2414495474"/>
                  </a:ext>
                </a:extLst>
              </a:tr>
              <a:tr h="296026">
                <a:tc>
                  <a:txBody>
                    <a:bodyPr/>
                    <a:lstStyle/>
                    <a:p>
                      <a:pPr algn="ctr" fontAlgn="t"/>
                      <a:r>
                        <a:rPr lang="es-CL" sz="1100" u="none" strike="noStrike" dirty="0">
                          <a:effectLst/>
                        </a:rPr>
                        <a:t>DIGUILLÍN</a:t>
                      </a:r>
                      <a:endParaRPr lang="es-CL" sz="1100" b="0" i="0" u="none" strike="noStrike" dirty="0">
                        <a:solidFill>
                          <a:srgbClr val="000000"/>
                        </a:solidFill>
                        <a:effectLst/>
                        <a:latin typeface="Calibri" panose="020F0502020204030204" pitchFamily="34" charset="0"/>
                      </a:endParaRPr>
                    </a:p>
                  </a:txBody>
                  <a:tcPr marL="5790" marR="5790" marT="5790" marB="0" anchor="ctr"/>
                </a:tc>
                <a:tc>
                  <a:txBody>
                    <a:bodyPr/>
                    <a:lstStyle/>
                    <a:p>
                      <a:pPr algn="ctr" fontAlgn="t"/>
                      <a:r>
                        <a:rPr lang="es-CL" sz="1100" u="none" strike="noStrike" dirty="0">
                          <a:effectLst/>
                        </a:rPr>
                        <a:t>SAN IGNACIO</a:t>
                      </a:r>
                      <a:endParaRPr lang="es-CL" sz="1100" b="0" i="0" u="none" strike="noStrike" dirty="0">
                        <a:solidFill>
                          <a:srgbClr val="000000"/>
                        </a:solidFill>
                        <a:effectLst/>
                        <a:latin typeface="Calibri" panose="020F0502020204030204" pitchFamily="34" charset="0"/>
                      </a:endParaRPr>
                    </a:p>
                  </a:txBody>
                  <a:tcPr marL="5790" marR="5790" marT="5790" marB="0" anchor="ctr"/>
                </a:tc>
                <a:tc>
                  <a:txBody>
                    <a:bodyPr/>
                    <a:lstStyle/>
                    <a:p>
                      <a:pPr algn="ctr" fontAlgn="t"/>
                      <a:r>
                        <a:rPr lang="es-CL" sz="1100" u="none" strike="noStrike" dirty="0">
                          <a:effectLst/>
                        </a:rPr>
                        <a:t>40057311-0</a:t>
                      </a:r>
                      <a:endParaRPr lang="es-CL" sz="1100" b="0" i="0" u="none" strike="noStrike" dirty="0">
                        <a:solidFill>
                          <a:srgbClr val="000000"/>
                        </a:solidFill>
                        <a:effectLst/>
                        <a:latin typeface="Calibri" panose="020F0502020204030204" pitchFamily="34" charset="0"/>
                      </a:endParaRPr>
                    </a:p>
                  </a:txBody>
                  <a:tcPr marL="5790" marR="5790" marT="5790" marB="0" anchor="ctr"/>
                </a:tc>
                <a:tc>
                  <a:txBody>
                    <a:bodyPr/>
                    <a:lstStyle/>
                    <a:p>
                      <a:pPr algn="ctr" fontAlgn="t"/>
                      <a:r>
                        <a:rPr lang="es-MX" sz="1100" u="none" strike="noStrike" dirty="0">
                          <a:effectLst/>
                        </a:rPr>
                        <a:t>CONSTRUCCION SSR LA ESPERANZA LOS MAITENES, COMUNA DE SAN IGNACIO</a:t>
                      </a:r>
                      <a:endParaRPr lang="es-MX" sz="1100" b="0" i="0" u="none" strike="noStrike" dirty="0">
                        <a:solidFill>
                          <a:srgbClr val="000000"/>
                        </a:solidFill>
                        <a:effectLst/>
                        <a:latin typeface="Calibri" panose="020F0502020204030204" pitchFamily="34" charset="0"/>
                      </a:endParaRPr>
                    </a:p>
                  </a:txBody>
                  <a:tcPr marL="5790" marR="5790" marT="5790" marB="0" anchor="ctr"/>
                </a:tc>
                <a:tc>
                  <a:txBody>
                    <a:bodyPr/>
                    <a:lstStyle/>
                    <a:p>
                      <a:pPr algn="ctr" fontAlgn="t"/>
                      <a:r>
                        <a:rPr lang="es-CL" sz="1100" u="none" strike="noStrike" dirty="0">
                          <a:effectLst/>
                        </a:rPr>
                        <a:t>1.205.106</a:t>
                      </a:r>
                      <a:endParaRPr lang="es-CL" sz="1100" b="0" i="0" u="none" strike="noStrike" dirty="0">
                        <a:solidFill>
                          <a:srgbClr val="000000"/>
                        </a:solidFill>
                        <a:effectLst/>
                        <a:latin typeface="Calibri" panose="020F0502020204030204" pitchFamily="34" charset="0"/>
                      </a:endParaRPr>
                    </a:p>
                  </a:txBody>
                  <a:tcPr marL="5790" marR="5790" marT="5790" marB="0" anchor="ctr"/>
                </a:tc>
                <a:extLst>
                  <a:ext uri="{0D108BD9-81ED-4DB2-BD59-A6C34878D82A}">
                    <a16:rowId xmlns:a16="http://schemas.microsoft.com/office/drawing/2014/main" xmlns="" val="1069078360"/>
                  </a:ext>
                </a:extLst>
              </a:tr>
              <a:tr h="296026">
                <a:tc>
                  <a:txBody>
                    <a:bodyPr/>
                    <a:lstStyle/>
                    <a:p>
                      <a:pPr algn="ctr" fontAlgn="t"/>
                      <a:r>
                        <a:rPr lang="es-CL" sz="1100" u="none" strike="noStrike" dirty="0">
                          <a:effectLst/>
                        </a:rPr>
                        <a:t>DIGUILLÍN</a:t>
                      </a:r>
                      <a:endParaRPr lang="es-CL" sz="1100" b="0" i="0" u="none" strike="noStrike" dirty="0">
                        <a:solidFill>
                          <a:srgbClr val="000000"/>
                        </a:solidFill>
                        <a:effectLst/>
                        <a:latin typeface="Calibri" panose="020F0502020204030204" pitchFamily="34" charset="0"/>
                      </a:endParaRPr>
                    </a:p>
                  </a:txBody>
                  <a:tcPr marL="5790" marR="5790" marT="5790" marB="0" anchor="ctr"/>
                </a:tc>
                <a:tc>
                  <a:txBody>
                    <a:bodyPr/>
                    <a:lstStyle/>
                    <a:p>
                      <a:pPr algn="ctr" fontAlgn="t"/>
                      <a:r>
                        <a:rPr lang="es-CL" sz="1100" u="none" strike="noStrike" dirty="0">
                          <a:effectLst/>
                        </a:rPr>
                        <a:t>SAN IGNACIO</a:t>
                      </a:r>
                      <a:endParaRPr lang="es-CL" sz="1100" b="0" i="0" u="none" strike="noStrike" dirty="0">
                        <a:solidFill>
                          <a:srgbClr val="000000"/>
                        </a:solidFill>
                        <a:effectLst/>
                        <a:latin typeface="Calibri" panose="020F0502020204030204" pitchFamily="34" charset="0"/>
                      </a:endParaRPr>
                    </a:p>
                  </a:txBody>
                  <a:tcPr marL="5790" marR="5790" marT="5790" marB="0" anchor="ctr"/>
                </a:tc>
                <a:tc>
                  <a:txBody>
                    <a:bodyPr/>
                    <a:lstStyle/>
                    <a:p>
                      <a:pPr algn="ctr" fontAlgn="t"/>
                      <a:r>
                        <a:rPr lang="es-CL" sz="1100" u="none" strike="noStrike" dirty="0">
                          <a:effectLst/>
                        </a:rPr>
                        <a:t>40053244-0</a:t>
                      </a:r>
                      <a:endParaRPr lang="es-CL" sz="1100" b="0" i="0" u="none" strike="noStrike" dirty="0">
                        <a:solidFill>
                          <a:srgbClr val="000000"/>
                        </a:solidFill>
                        <a:effectLst/>
                        <a:latin typeface="Calibri" panose="020F0502020204030204" pitchFamily="34" charset="0"/>
                      </a:endParaRPr>
                    </a:p>
                  </a:txBody>
                  <a:tcPr marL="5790" marR="5790" marT="5790" marB="0" anchor="ctr"/>
                </a:tc>
                <a:tc>
                  <a:txBody>
                    <a:bodyPr/>
                    <a:lstStyle/>
                    <a:p>
                      <a:pPr algn="ctr" fontAlgn="t"/>
                      <a:r>
                        <a:rPr lang="es-CL" sz="1100" u="none" strike="noStrike" dirty="0">
                          <a:effectLst/>
                        </a:rPr>
                        <a:t>CONSTRUCCION SSR MONTAÑA GARAY, COMUNA DE SAN IGNACIO</a:t>
                      </a:r>
                      <a:endParaRPr lang="es-CL" sz="1100" b="0" i="0" u="none" strike="noStrike" dirty="0">
                        <a:solidFill>
                          <a:srgbClr val="000000"/>
                        </a:solidFill>
                        <a:effectLst/>
                        <a:latin typeface="Calibri" panose="020F0502020204030204" pitchFamily="34" charset="0"/>
                      </a:endParaRPr>
                    </a:p>
                  </a:txBody>
                  <a:tcPr marL="5790" marR="5790" marT="5790" marB="0" anchor="ctr"/>
                </a:tc>
                <a:tc>
                  <a:txBody>
                    <a:bodyPr/>
                    <a:lstStyle/>
                    <a:p>
                      <a:pPr algn="ctr" fontAlgn="t"/>
                      <a:r>
                        <a:rPr lang="es-CL" sz="1100" u="none" strike="noStrike" dirty="0">
                          <a:effectLst/>
                        </a:rPr>
                        <a:t>2.186.292</a:t>
                      </a:r>
                      <a:endParaRPr lang="es-CL" sz="1100" b="0" i="0" u="none" strike="noStrike" dirty="0">
                        <a:solidFill>
                          <a:srgbClr val="000000"/>
                        </a:solidFill>
                        <a:effectLst/>
                        <a:latin typeface="Calibri" panose="020F0502020204030204" pitchFamily="34" charset="0"/>
                      </a:endParaRPr>
                    </a:p>
                  </a:txBody>
                  <a:tcPr marL="5790" marR="5790" marT="5790" marB="0" anchor="ctr"/>
                </a:tc>
                <a:extLst>
                  <a:ext uri="{0D108BD9-81ED-4DB2-BD59-A6C34878D82A}">
                    <a16:rowId xmlns:a16="http://schemas.microsoft.com/office/drawing/2014/main" xmlns="" val="2190159942"/>
                  </a:ext>
                </a:extLst>
              </a:tr>
              <a:tr h="148013">
                <a:tc>
                  <a:txBody>
                    <a:bodyPr/>
                    <a:lstStyle/>
                    <a:p>
                      <a:pPr algn="ctr" fontAlgn="t"/>
                      <a:r>
                        <a:rPr lang="es-CL" sz="1100" u="none" strike="noStrike" dirty="0">
                          <a:effectLst/>
                        </a:rPr>
                        <a:t>DIGUILLÍN</a:t>
                      </a:r>
                      <a:endParaRPr lang="es-CL" sz="1100" b="0" i="0" u="none" strike="noStrike" dirty="0">
                        <a:solidFill>
                          <a:srgbClr val="000000"/>
                        </a:solidFill>
                        <a:effectLst/>
                        <a:latin typeface="Calibri" panose="020F0502020204030204" pitchFamily="34" charset="0"/>
                      </a:endParaRPr>
                    </a:p>
                  </a:txBody>
                  <a:tcPr marL="5790" marR="5790" marT="5790" marB="0" anchor="ctr"/>
                </a:tc>
                <a:tc>
                  <a:txBody>
                    <a:bodyPr/>
                    <a:lstStyle/>
                    <a:p>
                      <a:pPr algn="ctr" fontAlgn="t"/>
                      <a:r>
                        <a:rPr lang="es-CL" sz="1100" u="none" strike="noStrike" dirty="0">
                          <a:effectLst/>
                        </a:rPr>
                        <a:t>CHILLAN</a:t>
                      </a:r>
                      <a:endParaRPr lang="es-CL" sz="1100" b="0" i="0" u="none" strike="noStrike" dirty="0">
                        <a:solidFill>
                          <a:srgbClr val="000000"/>
                        </a:solidFill>
                        <a:effectLst/>
                        <a:latin typeface="Calibri" panose="020F0502020204030204" pitchFamily="34" charset="0"/>
                      </a:endParaRPr>
                    </a:p>
                  </a:txBody>
                  <a:tcPr marL="5790" marR="5790" marT="5790" marB="0" anchor="ctr"/>
                </a:tc>
                <a:tc>
                  <a:txBody>
                    <a:bodyPr/>
                    <a:lstStyle/>
                    <a:p>
                      <a:pPr algn="ctr" fontAlgn="t"/>
                      <a:r>
                        <a:rPr lang="es-CL" sz="1100" u="none" strike="noStrike" dirty="0">
                          <a:effectLst/>
                        </a:rPr>
                        <a:t>40057773-0</a:t>
                      </a:r>
                      <a:endParaRPr lang="es-CL" sz="1100" b="0" i="0" u="none" strike="noStrike" dirty="0">
                        <a:solidFill>
                          <a:srgbClr val="000000"/>
                        </a:solidFill>
                        <a:effectLst/>
                        <a:latin typeface="Calibri" panose="020F0502020204030204" pitchFamily="34" charset="0"/>
                      </a:endParaRPr>
                    </a:p>
                  </a:txBody>
                  <a:tcPr marL="5790" marR="5790" marT="5790" marB="0" anchor="ctr"/>
                </a:tc>
                <a:tc>
                  <a:txBody>
                    <a:bodyPr/>
                    <a:lstStyle/>
                    <a:p>
                      <a:pPr algn="ctr" fontAlgn="t"/>
                      <a:r>
                        <a:rPr lang="es-MX" sz="1100" u="none" strike="noStrike" dirty="0">
                          <a:effectLst/>
                        </a:rPr>
                        <a:t>MEJORAMIENTO SSR ÑUBLE ALTO, COMUNA DE CHILLAN</a:t>
                      </a:r>
                      <a:endParaRPr lang="es-MX" sz="1100" b="0" i="0" u="none" strike="noStrike" dirty="0">
                        <a:solidFill>
                          <a:srgbClr val="000000"/>
                        </a:solidFill>
                        <a:effectLst/>
                        <a:latin typeface="Calibri" panose="020F0502020204030204" pitchFamily="34" charset="0"/>
                      </a:endParaRPr>
                    </a:p>
                  </a:txBody>
                  <a:tcPr marL="5790" marR="5790" marT="5790" marB="0" anchor="ctr"/>
                </a:tc>
                <a:tc>
                  <a:txBody>
                    <a:bodyPr/>
                    <a:lstStyle/>
                    <a:p>
                      <a:pPr algn="ctr" fontAlgn="t"/>
                      <a:r>
                        <a:rPr lang="es-CL" sz="1100" u="none" strike="noStrike" dirty="0">
                          <a:effectLst/>
                        </a:rPr>
                        <a:t>1.021.881</a:t>
                      </a:r>
                      <a:endParaRPr lang="es-CL" sz="1100" b="0" i="0" u="none" strike="noStrike" dirty="0">
                        <a:solidFill>
                          <a:srgbClr val="000000"/>
                        </a:solidFill>
                        <a:effectLst/>
                        <a:latin typeface="Calibri" panose="020F0502020204030204" pitchFamily="34" charset="0"/>
                      </a:endParaRPr>
                    </a:p>
                  </a:txBody>
                  <a:tcPr marL="5790" marR="5790" marT="5790" marB="0" anchor="ctr"/>
                </a:tc>
                <a:extLst>
                  <a:ext uri="{0D108BD9-81ED-4DB2-BD59-A6C34878D82A}">
                    <a16:rowId xmlns:a16="http://schemas.microsoft.com/office/drawing/2014/main" xmlns="" val="2181467030"/>
                  </a:ext>
                </a:extLst>
              </a:tr>
              <a:tr h="296026">
                <a:tc>
                  <a:txBody>
                    <a:bodyPr/>
                    <a:lstStyle/>
                    <a:p>
                      <a:pPr algn="ctr" fontAlgn="t"/>
                      <a:r>
                        <a:rPr lang="es-CL" sz="1100" u="none" strike="noStrike" dirty="0">
                          <a:effectLst/>
                        </a:rPr>
                        <a:t>DIGUILLÍN</a:t>
                      </a:r>
                      <a:endParaRPr lang="es-CL" sz="1100" b="0" i="0" u="none" strike="noStrike" dirty="0">
                        <a:solidFill>
                          <a:srgbClr val="000000"/>
                        </a:solidFill>
                        <a:effectLst/>
                        <a:latin typeface="Calibri" panose="020F0502020204030204" pitchFamily="34" charset="0"/>
                      </a:endParaRPr>
                    </a:p>
                  </a:txBody>
                  <a:tcPr marL="5790" marR="5790" marT="5790" marB="0" anchor="ctr"/>
                </a:tc>
                <a:tc>
                  <a:txBody>
                    <a:bodyPr/>
                    <a:lstStyle/>
                    <a:p>
                      <a:pPr algn="ctr" fontAlgn="t"/>
                      <a:r>
                        <a:rPr lang="es-CL" sz="1100" u="none" strike="noStrike" dirty="0">
                          <a:effectLst/>
                        </a:rPr>
                        <a:t>CHILLAN</a:t>
                      </a:r>
                      <a:endParaRPr lang="es-CL" sz="1100" b="0" i="0" u="none" strike="noStrike" dirty="0">
                        <a:solidFill>
                          <a:srgbClr val="000000"/>
                        </a:solidFill>
                        <a:effectLst/>
                        <a:latin typeface="Calibri" panose="020F0502020204030204" pitchFamily="34" charset="0"/>
                      </a:endParaRPr>
                    </a:p>
                  </a:txBody>
                  <a:tcPr marL="5790" marR="5790" marT="5790" marB="0" anchor="ctr"/>
                </a:tc>
                <a:tc>
                  <a:txBody>
                    <a:bodyPr/>
                    <a:lstStyle/>
                    <a:p>
                      <a:pPr algn="ctr" fontAlgn="t"/>
                      <a:r>
                        <a:rPr lang="es-CL" sz="1100" u="none" strike="noStrike" dirty="0">
                          <a:effectLst/>
                        </a:rPr>
                        <a:t>40036985-0</a:t>
                      </a:r>
                      <a:endParaRPr lang="es-CL" sz="1100" b="0" i="0" u="none" strike="noStrike" dirty="0">
                        <a:solidFill>
                          <a:srgbClr val="000000"/>
                        </a:solidFill>
                        <a:effectLst/>
                        <a:latin typeface="Calibri" panose="020F0502020204030204" pitchFamily="34" charset="0"/>
                      </a:endParaRPr>
                    </a:p>
                  </a:txBody>
                  <a:tcPr marL="5790" marR="5790" marT="5790" marB="0" anchor="ctr"/>
                </a:tc>
                <a:tc>
                  <a:txBody>
                    <a:bodyPr/>
                    <a:lstStyle/>
                    <a:p>
                      <a:pPr algn="ctr" fontAlgn="t"/>
                      <a:r>
                        <a:rPr lang="es-CL" sz="1100" u="none" strike="noStrike" dirty="0">
                          <a:effectLst/>
                        </a:rPr>
                        <a:t>CONSTRUCCION SSR LLOLLINCO, COMUNA DE CHILLAN VIEJO </a:t>
                      </a:r>
                      <a:endParaRPr lang="es-CL" sz="1100" b="0" i="0" u="none" strike="noStrike" dirty="0">
                        <a:solidFill>
                          <a:srgbClr val="000000"/>
                        </a:solidFill>
                        <a:effectLst/>
                        <a:latin typeface="Calibri" panose="020F0502020204030204" pitchFamily="34" charset="0"/>
                      </a:endParaRPr>
                    </a:p>
                  </a:txBody>
                  <a:tcPr marL="5790" marR="5790" marT="5790" marB="0" anchor="ctr"/>
                </a:tc>
                <a:tc>
                  <a:txBody>
                    <a:bodyPr/>
                    <a:lstStyle/>
                    <a:p>
                      <a:pPr algn="ctr" fontAlgn="t"/>
                      <a:r>
                        <a:rPr lang="es-CL" sz="1100" u="none" strike="noStrike" dirty="0">
                          <a:effectLst/>
                        </a:rPr>
                        <a:t>679.405</a:t>
                      </a:r>
                      <a:endParaRPr lang="es-CL" sz="1100" b="0" i="0" u="none" strike="noStrike" dirty="0">
                        <a:solidFill>
                          <a:srgbClr val="000000"/>
                        </a:solidFill>
                        <a:effectLst/>
                        <a:latin typeface="Calibri" panose="020F0502020204030204" pitchFamily="34" charset="0"/>
                      </a:endParaRPr>
                    </a:p>
                  </a:txBody>
                  <a:tcPr marL="5790" marR="5790" marT="5790" marB="0" anchor="ctr"/>
                </a:tc>
                <a:extLst>
                  <a:ext uri="{0D108BD9-81ED-4DB2-BD59-A6C34878D82A}">
                    <a16:rowId xmlns:a16="http://schemas.microsoft.com/office/drawing/2014/main" xmlns="" val="431948862"/>
                  </a:ext>
                </a:extLst>
              </a:tr>
              <a:tr h="296026">
                <a:tc>
                  <a:txBody>
                    <a:bodyPr/>
                    <a:lstStyle/>
                    <a:p>
                      <a:pPr algn="ctr" fontAlgn="t"/>
                      <a:r>
                        <a:rPr lang="es-CL" sz="1100" u="none" strike="noStrike" dirty="0">
                          <a:effectLst/>
                        </a:rPr>
                        <a:t>DIGUILLÍN</a:t>
                      </a:r>
                      <a:endParaRPr lang="es-CL" sz="1100" b="0" i="0" u="none" strike="noStrike" dirty="0">
                        <a:solidFill>
                          <a:srgbClr val="000000"/>
                        </a:solidFill>
                        <a:effectLst/>
                        <a:latin typeface="Calibri" panose="020F0502020204030204" pitchFamily="34" charset="0"/>
                      </a:endParaRPr>
                    </a:p>
                  </a:txBody>
                  <a:tcPr marL="5790" marR="5790" marT="5790" marB="0" anchor="ctr"/>
                </a:tc>
                <a:tc>
                  <a:txBody>
                    <a:bodyPr/>
                    <a:lstStyle/>
                    <a:p>
                      <a:pPr algn="ctr" fontAlgn="t"/>
                      <a:r>
                        <a:rPr lang="es-CL" sz="1100" u="none" strike="noStrike" dirty="0">
                          <a:effectLst/>
                        </a:rPr>
                        <a:t>EL CARMEN</a:t>
                      </a:r>
                      <a:endParaRPr lang="es-CL" sz="1100" b="0" i="0" u="none" strike="noStrike" dirty="0">
                        <a:solidFill>
                          <a:srgbClr val="000000"/>
                        </a:solidFill>
                        <a:effectLst/>
                        <a:latin typeface="Calibri" panose="020F0502020204030204" pitchFamily="34" charset="0"/>
                      </a:endParaRPr>
                    </a:p>
                  </a:txBody>
                  <a:tcPr marL="5790" marR="5790" marT="5790" marB="0" anchor="ctr"/>
                </a:tc>
                <a:tc>
                  <a:txBody>
                    <a:bodyPr/>
                    <a:lstStyle/>
                    <a:p>
                      <a:pPr algn="ctr" fontAlgn="t"/>
                      <a:r>
                        <a:rPr lang="es-CL" sz="1100" u="none" strike="noStrike" dirty="0">
                          <a:effectLst/>
                        </a:rPr>
                        <a:t>40070630-0</a:t>
                      </a:r>
                      <a:endParaRPr lang="es-CL" sz="1100" b="0" i="0" u="none" strike="noStrike" dirty="0">
                        <a:solidFill>
                          <a:srgbClr val="000000"/>
                        </a:solidFill>
                        <a:effectLst/>
                        <a:latin typeface="Calibri" panose="020F0502020204030204" pitchFamily="34" charset="0"/>
                      </a:endParaRPr>
                    </a:p>
                  </a:txBody>
                  <a:tcPr marL="5790" marR="5790" marT="5790" marB="0" anchor="ctr"/>
                </a:tc>
                <a:tc>
                  <a:txBody>
                    <a:bodyPr/>
                    <a:lstStyle/>
                    <a:p>
                      <a:pPr algn="ctr" fontAlgn="t"/>
                      <a:r>
                        <a:rPr lang="es-MX" sz="1100" u="none" strike="noStrike" dirty="0">
                          <a:effectLst/>
                        </a:rPr>
                        <a:t>CONSTRUCCION SSR SAN VICENTE BAJO, COMUNA DE EL CARMEN</a:t>
                      </a:r>
                      <a:endParaRPr lang="es-MX" sz="1100" b="0" i="0" u="none" strike="noStrike" dirty="0">
                        <a:solidFill>
                          <a:srgbClr val="000000"/>
                        </a:solidFill>
                        <a:effectLst/>
                        <a:latin typeface="Calibri" panose="020F0502020204030204" pitchFamily="34" charset="0"/>
                      </a:endParaRPr>
                    </a:p>
                  </a:txBody>
                  <a:tcPr marL="5790" marR="5790" marT="5790" marB="0" anchor="ctr"/>
                </a:tc>
                <a:tc>
                  <a:txBody>
                    <a:bodyPr/>
                    <a:lstStyle/>
                    <a:p>
                      <a:pPr algn="ctr" fontAlgn="t"/>
                      <a:r>
                        <a:rPr lang="es-CL" sz="1100" u="none" strike="noStrike" dirty="0">
                          <a:effectLst/>
                        </a:rPr>
                        <a:t>182.350</a:t>
                      </a:r>
                      <a:endParaRPr lang="es-CL" sz="1100" b="0" i="0" u="none" strike="noStrike" dirty="0">
                        <a:solidFill>
                          <a:srgbClr val="000000"/>
                        </a:solidFill>
                        <a:effectLst/>
                        <a:latin typeface="Calibri" panose="020F0502020204030204" pitchFamily="34" charset="0"/>
                      </a:endParaRPr>
                    </a:p>
                  </a:txBody>
                  <a:tcPr marL="5790" marR="5790" marT="5790" marB="0" anchor="ctr"/>
                </a:tc>
                <a:extLst>
                  <a:ext uri="{0D108BD9-81ED-4DB2-BD59-A6C34878D82A}">
                    <a16:rowId xmlns:a16="http://schemas.microsoft.com/office/drawing/2014/main" xmlns="" val="860263513"/>
                  </a:ext>
                </a:extLst>
              </a:tr>
            </a:tbl>
          </a:graphicData>
        </a:graphic>
      </p:graphicFrame>
    </p:spTree>
    <p:extLst>
      <p:ext uri="{BB962C8B-B14F-4D97-AF65-F5344CB8AC3E}">
        <p14:creationId xmlns:p14="http://schemas.microsoft.com/office/powerpoint/2010/main" val="36396371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974FD3F0-CCDD-B05C-0707-3A65B49C1697}"/>
            </a:ext>
          </a:extLst>
        </p:cNvPr>
        <p:cNvGrpSpPr/>
        <p:nvPr/>
      </p:nvGrpSpPr>
      <p:grpSpPr>
        <a:xfrm>
          <a:off x="0" y="0"/>
          <a:ext cx="0" cy="0"/>
          <a:chOff x="0" y="0"/>
          <a:chExt cx="0" cy="0"/>
        </a:xfrm>
      </p:grpSpPr>
      <p:sp>
        <p:nvSpPr>
          <p:cNvPr id="4" name="Título 3">
            <a:extLst>
              <a:ext uri="{FF2B5EF4-FFF2-40B4-BE49-F238E27FC236}">
                <a16:creationId xmlns:a16="http://schemas.microsoft.com/office/drawing/2014/main" xmlns="" id="{E0F88761-8B01-E5CC-9FDE-FFB8A1C2EC3E}"/>
              </a:ext>
            </a:extLst>
          </p:cNvPr>
          <p:cNvSpPr>
            <a:spLocks noGrp="1"/>
          </p:cNvSpPr>
          <p:nvPr>
            <p:ph type="ctrTitle"/>
          </p:nvPr>
        </p:nvSpPr>
        <p:spPr/>
        <p:txBody>
          <a:bodyPr>
            <a:normAutofit/>
          </a:bodyPr>
          <a:lstStyle/>
          <a:p>
            <a:r>
              <a:rPr lang="es-MX" sz="3600" dirty="0"/>
              <a:t>Plan de Desarrollo de Embalses</a:t>
            </a:r>
            <a:br>
              <a:rPr lang="es-MX" sz="3600" dirty="0"/>
            </a:br>
            <a:r>
              <a:rPr lang="es-MX" sz="3600" dirty="0"/>
              <a:t>Región de Ñuble</a:t>
            </a:r>
            <a:endParaRPr lang="es-CL" sz="3600" dirty="0"/>
          </a:p>
        </p:txBody>
      </p:sp>
      <p:pic>
        <p:nvPicPr>
          <p:cNvPr id="2" name="Picture 2" descr="E:\5.- DOH\7.- VARIOS\1.- FORMATOS\thumbnail_LOGO-BLANCO-SSR-1@100x-8.png">
            <a:extLst>
              <a:ext uri="{FF2B5EF4-FFF2-40B4-BE49-F238E27FC236}">
                <a16:creationId xmlns:a16="http://schemas.microsoft.com/office/drawing/2014/main" xmlns="" id="{07488167-CC6E-7017-A4F2-9E5D2255B35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t="32303" b="29263"/>
          <a:stretch>
            <a:fillRect/>
          </a:stretch>
        </p:blipFill>
        <p:spPr bwMode="auto">
          <a:xfrm>
            <a:off x="4244629" y="3865247"/>
            <a:ext cx="1857375" cy="714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n 1">
            <a:extLst>
              <a:ext uri="{FF2B5EF4-FFF2-40B4-BE49-F238E27FC236}">
                <a16:creationId xmlns:a16="http://schemas.microsoft.com/office/drawing/2014/main" xmlns="" id="{EDBA3828-2681-525A-4433-D1663599DD5E}"/>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88772" y="3865247"/>
            <a:ext cx="784564" cy="714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382219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A72554B-4447-4F08-81B5-3D7C34B0EAAF}"/>
              </a:ext>
            </a:extLst>
          </p:cNvPr>
          <p:cNvSpPr>
            <a:spLocks noGrp="1"/>
          </p:cNvSpPr>
          <p:nvPr>
            <p:ph type="title"/>
          </p:nvPr>
        </p:nvSpPr>
        <p:spPr/>
        <p:txBody>
          <a:bodyPr anchor="ctr"/>
          <a:lstStyle/>
          <a:p>
            <a:r>
              <a:rPr lang="es-MX" sz="2800" dirty="0">
                <a:solidFill>
                  <a:schemeClr val="accent1">
                    <a:lumMod val="75000"/>
                  </a:schemeClr>
                </a:solidFill>
              </a:rPr>
              <a:t>Inversiones DOH en Región de Ñuble 2025-2026 </a:t>
            </a:r>
            <a:endParaRPr lang="es-CL" sz="2800" dirty="0">
              <a:solidFill>
                <a:schemeClr val="accent1">
                  <a:lumMod val="75000"/>
                </a:schemeClr>
              </a:solidFill>
            </a:endParaRPr>
          </a:p>
        </p:txBody>
      </p:sp>
      <p:sp>
        <p:nvSpPr>
          <p:cNvPr id="4" name="Marcador de número de diapositiva 3">
            <a:extLst>
              <a:ext uri="{FF2B5EF4-FFF2-40B4-BE49-F238E27FC236}">
                <a16:creationId xmlns:a16="http://schemas.microsoft.com/office/drawing/2014/main" xmlns="" id="{A0239B57-03E1-47CD-9C4A-F232591EFAB1}"/>
              </a:ext>
            </a:extLst>
          </p:cNvPr>
          <p:cNvSpPr>
            <a:spLocks noGrp="1"/>
          </p:cNvSpPr>
          <p:nvPr>
            <p:ph type="sldNum" sz="quarter" idx="4294967295"/>
          </p:nvPr>
        </p:nvSpPr>
        <p:spPr>
          <a:xfrm>
            <a:off x="8496300" y="4638675"/>
            <a:ext cx="647700" cy="249238"/>
          </a:xfrm>
          <a:prstGeom prst="rect">
            <a:avLst/>
          </a:prstGeom>
        </p:spPr>
        <p:txBody>
          <a:bodyPr/>
          <a:lstStyle/>
          <a:p>
            <a:fld id="{93906E0F-AE88-40E9-96CC-A6981289A2C9}" type="slidenum">
              <a:rPr lang="es-CL" smtClean="0">
                <a:solidFill>
                  <a:srgbClr val="898989"/>
                </a:solidFill>
              </a:rPr>
              <a:pPr/>
              <a:t>33</a:t>
            </a:fld>
            <a:endParaRPr lang="es-CL" dirty="0">
              <a:solidFill>
                <a:srgbClr val="898989"/>
              </a:solidFill>
            </a:endParaRPr>
          </a:p>
        </p:txBody>
      </p:sp>
      <p:sp>
        <p:nvSpPr>
          <p:cNvPr id="5" name="CuadroTexto 4"/>
          <p:cNvSpPr txBox="1"/>
          <p:nvPr/>
        </p:nvSpPr>
        <p:spPr>
          <a:xfrm>
            <a:off x="400500" y="4778989"/>
            <a:ext cx="7079456" cy="300082"/>
          </a:xfrm>
          <a:prstGeom prst="rect">
            <a:avLst/>
          </a:prstGeom>
          <a:noFill/>
        </p:spPr>
        <p:txBody>
          <a:bodyPr wrap="square" rtlCol="0">
            <a:spAutoFit/>
          </a:bodyPr>
          <a:lstStyle/>
          <a:p>
            <a:pPr marL="214313" indent="-214313">
              <a:buFont typeface="Arial" panose="020B0604020202020204" pitchFamily="34" charset="0"/>
              <a:buChar char="•"/>
            </a:pPr>
            <a:r>
              <a:rPr lang="es-ES" sz="1350" dirty="0">
                <a:solidFill>
                  <a:schemeClr val="accent1">
                    <a:lumMod val="75000"/>
                  </a:schemeClr>
                </a:solidFill>
              </a:rPr>
              <a:t>El crecimiento para el año 2026 es de 125%, con énfasis en los sistemas de regadío </a:t>
            </a:r>
            <a:endParaRPr lang="es-CL" sz="1350" dirty="0">
              <a:solidFill>
                <a:schemeClr val="accent1">
                  <a:lumMod val="75000"/>
                </a:schemeClr>
              </a:solidFill>
            </a:endParaRPr>
          </a:p>
        </p:txBody>
      </p:sp>
      <p:graphicFrame>
        <p:nvGraphicFramePr>
          <p:cNvPr id="3" name="Tabla 2">
            <a:extLst>
              <a:ext uri="{FF2B5EF4-FFF2-40B4-BE49-F238E27FC236}">
                <a16:creationId xmlns:a16="http://schemas.microsoft.com/office/drawing/2014/main" xmlns="" id="{82C1A016-FCC7-9289-D313-0E284A18CA45}"/>
              </a:ext>
            </a:extLst>
          </p:cNvPr>
          <p:cNvGraphicFramePr>
            <a:graphicFrameLocks noGrp="1"/>
          </p:cNvGraphicFramePr>
          <p:nvPr>
            <p:extLst>
              <p:ext uri="{D42A27DB-BD31-4B8C-83A1-F6EECF244321}">
                <p14:modId xmlns:p14="http://schemas.microsoft.com/office/powerpoint/2010/main" val="2048402973"/>
              </p:ext>
            </p:extLst>
          </p:nvPr>
        </p:nvGraphicFramePr>
        <p:xfrm>
          <a:off x="400499" y="1058228"/>
          <a:ext cx="8302970" cy="3720761"/>
        </p:xfrm>
        <a:graphic>
          <a:graphicData uri="http://schemas.openxmlformats.org/drawingml/2006/table">
            <a:tbl>
              <a:tblPr firstRow="1" lastRow="1" bandRow="1">
                <a:tableStyleId>{5C22544A-7EE6-4342-B048-85BDC9FD1C3A}</a:tableStyleId>
              </a:tblPr>
              <a:tblGrid>
                <a:gridCol w="848879">
                  <a:extLst>
                    <a:ext uri="{9D8B030D-6E8A-4147-A177-3AD203B41FA5}">
                      <a16:colId xmlns:a16="http://schemas.microsoft.com/office/drawing/2014/main" xmlns="" val="1144031732"/>
                    </a:ext>
                  </a:extLst>
                </a:gridCol>
                <a:gridCol w="4861711">
                  <a:extLst>
                    <a:ext uri="{9D8B030D-6E8A-4147-A177-3AD203B41FA5}">
                      <a16:colId xmlns:a16="http://schemas.microsoft.com/office/drawing/2014/main" xmlns="" val="3077521383"/>
                    </a:ext>
                  </a:extLst>
                </a:gridCol>
                <a:gridCol w="1023042">
                  <a:extLst>
                    <a:ext uri="{9D8B030D-6E8A-4147-A177-3AD203B41FA5}">
                      <a16:colId xmlns:a16="http://schemas.microsoft.com/office/drawing/2014/main" xmlns="" val="1531706535"/>
                    </a:ext>
                  </a:extLst>
                </a:gridCol>
                <a:gridCol w="760491">
                  <a:extLst>
                    <a:ext uri="{9D8B030D-6E8A-4147-A177-3AD203B41FA5}">
                      <a16:colId xmlns:a16="http://schemas.microsoft.com/office/drawing/2014/main" xmlns="" val="904767187"/>
                    </a:ext>
                  </a:extLst>
                </a:gridCol>
                <a:gridCol w="808847">
                  <a:extLst>
                    <a:ext uri="{9D8B030D-6E8A-4147-A177-3AD203B41FA5}">
                      <a16:colId xmlns:a16="http://schemas.microsoft.com/office/drawing/2014/main" xmlns="" val="3240800148"/>
                    </a:ext>
                  </a:extLst>
                </a:gridCol>
              </a:tblGrid>
              <a:tr h="212338">
                <a:tc>
                  <a:txBody>
                    <a:bodyPr/>
                    <a:lstStyle/>
                    <a:p>
                      <a:pPr algn="ctr" fontAlgn="ctr"/>
                      <a:r>
                        <a:rPr lang="es-CL" sz="1050"/>
                        <a:t>Código BIP</a:t>
                      </a:r>
                    </a:p>
                  </a:txBody>
                  <a:tcPr marL="4001" marR="4001" marT="4001" marB="0" anchor="ctr"/>
                </a:tc>
                <a:tc>
                  <a:txBody>
                    <a:bodyPr/>
                    <a:lstStyle/>
                    <a:p>
                      <a:pPr algn="ctr" fontAlgn="ctr"/>
                      <a:r>
                        <a:rPr lang="es-CL" sz="1050"/>
                        <a:t>Proyecto</a:t>
                      </a:r>
                    </a:p>
                  </a:txBody>
                  <a:tcPr marL="4001" marR="4001" marT="4001" marB="0" anchor="ctr"/>
                </a:tc>
                <a:tc>
                  <a:txBody>
                    <a:bodyPr/>
                    <a:lstStyle/>
                    <a:p>
                      <a:pPr algn="ctr" fontAlgn="ctr"/>
                      <a:r>
                        <a:rPr lang="es-CL" sz="1050"/>
                        <a:t>Estado</a:t>
                      </a:r>
                    </a:p>
                  </a:txBody>
                  <a:tcPr marL="4001" marR="4001" marT="4001" marB="0" anchor="ctr"/>
                </a:tc>
                <a:tc>
                  <a:txBody>
                    <a:bodyPr/>
                    <a:lstStyle/>
                    <a:p>
                      <a:pPr algn="ctr" fontAlgn="ctr"/>
                      <a:r>
                        <a:rPr lang="es-CL" sz="1050"/>
                        <a:t>Programado</a:t>
                      </a:r>
                      <a:br>
                        <a:rPr lang="es-CL" sz="1050"/>
                      </a:br>
                      <a:r>
                        <a:rPr lang="es-CL" sz="1050"/>
                        <a:t>2025</a:t>
                      </a:r>
                    </a:p>
                  </a:txBody>
                  <a:tcPr marL="4001" marR="4001" marT="4001" marB="0" anchor="ctr"/>
                </a:tc>
                <a:tc>
                  <a:txBody>
                    <a:bodyPr/>
                    <a:lstStyle/>
                    <a:p>
                      <a:pPr algn="ctr" fontAlgn="ctr"/>
                      <a:r>
                        <a:rPr lang="es-CL" sz="1050"/>
                        <a:t>Programado</a:t>
                      </a:r>
                      <a:br>
                        <a:rPr lang="es-CL" sz="1050"/>
                      </a:br>
                      <a:r>
                        <a:rPr lang="es-CL" sz="1050"/>
                        <a:t>2026</a:t>
                      </a:r>
                    </a:p>
                  </a:txBody>
                  <a:tcPr marL="4001" marR="4001" marT="4001" marB="0" anchor="ctr"/>
                </a:tc>
                <a:extLst>
                  <a:ext uri="{0D108BD9-81ED-4DB2-BD59-A6C34878D82A}">
                    <a16:rowId xmlns:a16="http://schemas.microsoft.com/office/drawing/2014/main" xmlns="" val="265123779"/>
                  </a:ext>
                </a:extLst>
              </a:tr>
              <a:tr h="212338">
                <a:tc>
                  <a:txBody>
                    <a:bodyPr/>
                    <a:lstStyle/>
                    <a:p>
                      <a:pPr algn="ctr" fontAlgn="ctr"/>
                      <a:r>
                        <a:rPr lang="es-CL" sz="1050"/>
                        <a:t>30068336-0</a:t>
                      </a:r>
                    </a:p>
                  </a:txBody>
                  <a:tcPr marL="4001" marR="4001" marT="4001" marB="0" anchor="ctr"/>
                </a:tc>
                <a:tc>
                  <a:txBody>
                    <a:bodyPr/>
                    <a:lstStyle/>
                    <a:p>
                      <a:pPr algn="l" fontAlgn="ctr"/>
                      <a:r>
                        <a:rPr lang="es-MX" sz="1050"/>
                        <a:t>CONSTRUCCIÓN OBRAS DE MEJORAMIENTO CANAL DE LA LUZ EN CHILLÁN</a:t>
                      </a:r>
                    </a:p>
                  </a:txBody>
                  <a:tcPr marL="36008" marR="4001" marT="4001" marB="0" anchor="ctr"/>
                </a:tc>
                <a:tc>
                  <a:txBody>
                    <a:bodyPr/>
                    <a:lstStyle/>
                    <a:p>
                      <a:pPr algn="ctr" fontAlgn="ctr"/>
                      <a:r>
                        <a:rPr lang="es-CL" sz="1050"/>
                        <a:t>EJECUCIÓN</a:t>
                      </a:r>
                    </a:p>
                  </a:txBody>
                  <a:tcPr marL="4001" marR="4001" marT="4001" marB="0" anchor="ctr"/>
                </a:tc>
                <a:tc>
                  <a:txBody>
                    <a:bodyPr/>
                    <a:lstStyle/>
                    <a:p>
                      <a:pPr algn="r" fontAlgn="ctr"/>
                      <a:r>
                        <a:rPr lang="es-CL" sz="1050"/>
                        <a:t>1.310.000</a:t>
                      </a:r>
                    </a:p>
                  </a:txBody>
                  <a:tcPr marL="4001" marR="36008" marT="4001" marB="0" anchor="ctr"/>
                </a:tc>
                <a:tc>
                  <a:txBody>
                    <a:bodyPr/>
                    <a:lstStyle/>
                    <a:p>
                      <a:pPr algn="r" fontAlgn="ctr"/>
                      <a:r>
                        <a:rPr lang="es-CL" sz="1050"/>
                        <a:t>7.350.000</a:t>
                      </a:r>
                    </a:p>
                  </a:txBody>
                  <a:tcPr marL="4001" marR="36008" marT="4001" marB="0" anchor="ctr"/>
                </a:tc>
                <a:extLst>
                  <a:ext uri="{0D108BD9-81ED-4DB2-BD59-A6C34878D82A}">
                    <a16:rowId xmlns:a16="http://schemas.microsoft.com/office/drawing/2014/main" xmlns="" val="1054074765"/>
                  </a:ext>
                </a:extLst>
              </a:tr>
              <a:tr h="212338">
                <a:tc>
                  <a:txBody>
                    <a:bodyPr/>
                    <a:lstStyle/>
                    <a:p>
                      <a:pPr algn="ctr" fontAlgn="ctr"/>
                      <a:r>
                        <a:rPr lang="es-CL" sz="1050"/>
                        <a:t>30125282-0</a:t>
                      </a:r>
                    </a:p>
                  </a:txBody>
                  <a:tcPr marL="4001" marR="4001" marT="4001" marB="0" anchor="ctr"/>
                </a:tc>
                <a:tc>
                  <a:txBody>
                    <a:bodyPr/>
                    <a:lstStyle/>
                    <a:p>
                      <a:pPr algn="l" fontAlgn="ctr"/>
                      <a:r>
                        <a:rPr lang="es-MX" sz="1050"/>
                        <a:t>CONSTRUCCION EMBALSE DE RIEGO EN RÍO CHILLÁN</a:t>
                      </a:r>
                    </a:p>
                  </a:txBody>
                  <a:tcPr marL="36008" marR="4001" marT="4001" marB="0" anchor="ctr"/>
                </a:tc>
                <a:tc>
                  <a:txBody>
                    <a:bodyPr/>
                    <a:lstStyle/>
                    <a:p>
                      <a:pPr algn="ctr" fontAlgn="ctr"/>
                      <a:r>
                        <a:rPr lang="es-CL" sz="1050"/>
                        <a:t>FACTIBILIDAD</a:t>
                      </a:r>
                    </a:p>
                  </a:txBody>
                  <a:tcPr marL="4001" marR="4001" marT="4001" marB="0" anchor="ctr"/>
                </a:tc>
                <a:tc>
                  <a:txBody>
                    <a:bodyPr/>
                    <a:lstStyle/>
                    <a:p>
                      <a:pPr algn="r" fontAlgn="ctr"/>
                      <a:r>
                        <a:rPr lang="es-CL" sz="1050"/>
                        <a:t>874.803</a:t>
                      </a:r>
                    </a:p>
                  </a:txBody>
                  <a:tcPr marL="4001" marR="36008" marT="4001" marB="0" anchor="ctr"/>
                </a:tc>
                <a:tc>
                  <a:txBody>
                    <a:bodyPr/>
                    <a:lstStyle/>
                    <a:p>
                      <a:pPr algn="r" fontAlgn="ctr"/>
                      <a:r>
                        <a:rPr lang="es-CL" sz="1050"/>
                        <a:t>0</a:t>
                      </a:r>
                    </a:p>
                  </a:txBody>
                  <a:tcPr marL="4001" marR="36008" marT="4001" marB="0" anchor="ctr"/>
                </a:tc>
                <a:extLst>
                  <a:ext uri="{0D108BD9-81ED-4DB2-BD59-A6C34878D82A}">
                    <a16:rowId xmlns:a16="http://schemas.microsoft.com/office/drawing/2014/main" xmlns="" val="371340749"/>
                  </a:ext>
                </a:extLst>
              </a:tr>
              <a:tr h="212338">
                <a:tc>
                  <a:txBody>
                    <a:bodyPr/>
                    <a:lstStyle/>
                    <a:p>
                      <a:pPr algn="ctr" fontAlgn="ctr"/>
                      <a:r>
                        <a:rPr lang="es-CL" sz="1050"/>
                        <a:t>30190522-0</a:t>
                      </a:r>
                    </a:p>
                  </a:txBody>
                  <a:tcPr marL="4001" marR="4001" marT="4001" marB="0" anchor="ctr"/>
                </a:tc>
                <a:tc>
                  <a:txBody>
                    <a:bodyPr/>
                    <a:lstStyle/>
                    <a:p>
                      <a:pPr algn="l" fontAlgn="ctr"/>
                      <a:r>
                        <a:rPr lang="es-MX" sz="1050" dirty="0"/>
                        <a:t>CONSTRUCCIÓN SISTEMA REGADIO EMBALSE ZAPALLAR, RÍO DIGUILLÍN</a:t>
                      </a:r>
                    </a:p>
                  </a:txBody>
                  <a:tcPr marL="36008" marR="4001" marT="4001" marB="0" anchor="ctr"/>
                </a:tc>
                <a:tc>
                  <a:txBody>
                    <a:bodyPr/>
                    <a:lstStyle/>
                    <a:p>
                      <a:pPr algn="ctr" fontAlgn="ctr"/>
                      <a:r>
                        <a:rPr lang="es-CL" sz="1050"/>
                        <a:t>EJECUCIÓN</a:t>
                      </a:r>
                    </a:p>
                  </a:txBody>
                  <a:tcPr marL="4001" marR="4001" marT="4001" marB="0" anchor="ctr"/>
                </a:tc>
                <a:tc>
                  <a:txBody>
                    <a:bodyPr/>
                    <a:lstStyle/>
                    <a:p>
                      <a:pPr algn="r" fontAlgn="ctr"/>
                      <a:r>
                        <a:rPr lang="es-CL" sz="1050"/>
                        <a:t>3.511.394</a:t>
                      </a:r>
                    </a:p>
                  </a:txBody>
                  <a:tcPr marL="4001" marR="36008" marT="4001" marB="0" anchor="ctr"/>
                </a:tc>
                <a:tc>
                  <a:txBody>
                    <a:bodyPr/>
                    <a:lstStyle/>
                    <a:p>
                      <a:pPr algn="r" fontAlgn="ctr"/>
                      <a:r>
                        <a:rPr lang="es-CL" sz="1050"/>
                        <a:t>15.838.471</a:t>
                      </a:r>
                    </a:p>
                  </a:txBody>
                  <a:tcPr marL="4001" marR="36008" marT="4001" marB="0" anchor="ctr"/>
                </a:tc>
                <a:extLst>
                  <a:ext uri="{0D108BD9-81ED-4DB2-BD59-A6C34878D82A}">
                    <a16:rowId xmlns:a16="http://schemas.microsoft.com/office/drawing/2014/main" xmlns="" val="1715108919"/>
                  </a:ext>
                </a:extLst>
              </a:tr>
              <a:tr h="212338">
                <a:tc>
                  <a:txBody>
                    <a:bodyPr/>
                    <a:lstStyle/>
                    <a:p>
                      <a:pPr algn="ctr" fontAlgn="ctr"/>
                      <a:r>
                        <a:rPr lang="es-CL" sz="1050"/>
                        <a:t>40033694-0</a:t>
                      </a:r>
                    </a:p>
                  </a:txBody>
                  <a:tcPr marL="4001" marR="4001" marT="4001" marB="0" anchor="ctr"/>
                </a:tc>
                <a:tc>
                  <a:txBody>
                    <a:bodyPr/>
                    <a:lstStyle/>
                    <a:p>
                      <a:pPr algn="l" fontAlgn="ctr"/>
                      <a:r>
                        <a:rPr lang="es-MX" sz="1050" dirty="0"/>
                        <a:t>DIAGNOSTICO PLAN MAESTRO DE AGUAS LLUVIAS DE SAN CARLOS</a:t>
                      </a:r>
                    </a:p>
                  </a:txBody>
                  <a:tcPr marL="36008" marR="4001" marT="4001" marB="0" anchor="ctr"/>
                </a:tc>
                <a:tc>
                  <a:txBody>
                    <a:bodyPr/>
                    <a:lstStyle/>
                    <a:p>
                      <a:pPr algn="ctr" fontAlgn="ctr"/>
                      <a:r>
                        <a:rPr lang="es-CL" sz="1050"/>
                        <a:t>ESTUDIO BASICO</a:t>
                      </a:r>
                    </a:p>
                  </a:txBody>
                  <a:tcPr marL="4001" marR="4001" marT="4001" marB="0" anchor="ctr"/>
                </a:tc>
                <a:tc>
                  <a:txBody>
                    <a:bodyPr/>
                    <a:lstStyle/>
                    <a:p>
                      <a:pPr algn="r" fontAlgn="ctr"/>
                      <a:r>
                        <a:rPr lang="es-CL" sz="1050"/>
                        <a:t>88.984</a:t>
                      </a:r>
                    </a:p>
                  </a:txBody>
                  <a:tcPr marL="4001" marR="36008" marT="4001" marB="0" anchor="ctr"/>
                </a:tc>
                <a:tc>
                  <a:txBody>
                    <a:bodyPr/>
                    <a:lstStyle/>
                    <a:p>
                      <a:pPr algn="r" fontAlgn="ctr"/>
                      <a:r>
                        <a:rPr lang="es-CL" sz="1050"/>
                        <a:t>25.211</a:t>
                      </a:r>
                    </a:p>
                  </a:txBody>
                  <a:tcPr marL="4001" marR="36008" marT="4001" marB="0" anchor="ctr"/>
                </a:tc>
                <a:extLst>
                  <a:ext uri="{0D108BD9-81ED-4DB2-BD59-A6C34878D82A}">
                    <a16:rowId xmlns:a16="http://schemas.microsoft.com/office/drawing/2014/main" xmlns="" val="1968789673"/>
                  </a:ext>
                </a:extLst>
              </a:tr>
              <a:tr h="212338">
                <a:tc>
                  <a:txBody>
                    <a:bodyPr/>
                    <a:lstStyle/>
                    <a:p>
                      <a:pPr algn="ctr" fontAlgn="ctr"/>
                      <a:r>
                        <a:rPr lang="es-CL" sz="1050"/>
                        <a:t>40047432-0</a:t>
                      </a:r>
                    </a:p>
                  </a:txBody>
                  <a:tcPr marL="4001" marR="4001" marT="4001" marB="0" anchor="ctr"/>
                </a:tc>
                <a:tc>
                  <a:txBody>
                    <a:bodyPr/>
                    <a:lstStyle/>
                    <a:p>
                      <a:pPr algn="l" fontAlgn="ctr"/>
                      <a:r>
                        <a:rPr lang="es-CL" sz="1050" dirty="0"/>
                        <a:t>CONSERVACION INFRAESTRUCTURA DE CAUCES NATURALES 2023 - 2024</a:t>
                      </a:r>
                    </a:p>
                  </a:txBody>
                  <a:tcPr marL="36008" marR="4001" marT="4001" marB="0" anchor="ctr"/>
                </a:tc>
                <a:tc>
                  <a:txBody>
                    <a:bodyPr/>
                    <a:lstStyle/>
                    <a:p>
                      <a:pPr algn="ctr" fontAlgn="ctr"/>
                      <a:r>
                        <a:rPr lang="es-CL" sz="1050"/>
                        <a:t>CONSERVACION</a:t>
                      </a:r>
                    </a:p>
                  </a:txBody>
                  <a:tcPr marL="4001" marR="4001" marT="4001" marB="0" anchor="ctr"/>
                </a:tc>
                <a:tc>
                  <a:txBody>
                    <a:bodyPr/>
                    <a:lstStyle/>
                    <a:p>
                      <a:pPr algn="r" fontAlgn="ctr"/>
                      <a:r>
                        <a:rPr lang="es-CL" sz="1050"/>
                        <a:t>2.529.767</a:t>
                      </a:r>
                    </a:p>
                  </a:txBody>
                  <a:tcPr marL="4001" marR="36008" marT="4001" marB="0" anchor="ctr"/>
                </a:tc>
                <a:tc>
                  <a:txBody>
                    <a:bodyPr/>
                    <a:lstStyle/>
                    <a:p>
                      <a:pPr algn="r" fontAlgn="ctr"/>
                      <a:r>
                        <a:rPr lang="es-CL" sz="1050"/>
                        <a:t>0</a:t>
                      </a:r>
                    </a:p>
                  </a:txBody>
                  <a:tcPr marL="4001" marR="36008" marT="4001" marB="0" anchor="ctr"/>
                </a:tc>
                <a:extLst>
                  <a:ext uri="{0D108BD9-81ED-4DB2-BD59-A6C34878D82A}">
                    <a16:rowId xmlns:a16="http://schemas.microsoft.com/office/drawing/2014/main" xmlns="" val="671729484"/>
                  </a:ext>
                </a:extLst>
              </a:tr>
              <a:tr h="212338">
                <a:tc>
                  <a:txBody>
                    <a:bodyPr/>
                    <a:lstStyle/>
                    <a:p>
                      <a:pPr algn="ctr" fontAlgn="ctr"/>
                      <a:r>
                        <a:rPr lang="es-CL" sz="1050"/>
                        <a:t>40047515-0</a:t>
                      </a:r>
                    </a:p>
                  </a:txBody>
                  <a:tcPr marL="4001" marR="4001" marT="4001" marB="0" anchor="ctr"/>
                </a:tc>
                <a:tc>
                  <a:txBody>
                    <a:bodyPr/>
                    <a:lstStyle/>
                    <a:p>
                      <a:pPr algn="l" fontAlgn="ctr"/>
                      <a:r>
                        <a:rPr lang="es-MX" sz="1050" dirty="0"/>
                        <a:t>CONSERVACION RED PRIMARIA DE AGUAS LLUVIAS 2023 - 2024</a:t>
                      </a:r>
                    </a:p>
                  </a:txBody>
                  <a:tcPr marL="36008" marR="4001" marT="4001" marB="0" anchor="ctr"/>
                </a:tc>
                <a:tc>
                  <a:txBody>
                    <a:bodyPr/>
                    <a:lstStyle/>
                    <a:p>
                      <a:pPr algn="ctr" fontAlgn="ctr"/>
                      <a:r>
                        <a:rPr lang="es-CL" sz="1050"/>
                        <a:t>CONSERVACION</a:t>
                      </a:r>
                    </a:p>
                  </a:txBody>
                  <a:tcPr marL="4001" marR="4001" marT="4001" marB="0" anchor="ctr"/>
                </a:tc>
                <a:tc>
                  <a:txBody>
                    <a:bodyPr/>
                    <a:lstStyle/>
                    <a:p>
                      <a:pPr algn="r" fontAlgn="ctr"/>
                      <a:r>
                        <a:rPr lang="es-CL" sz="1050"/>
                        <a:t>435.751</a:t>
                      </a:r>
                    </a:p>
                  </a:txBody>
                  <a:tcPr marL="4001" marR="36008" marT="4001" marB="0" anchor="ctr"/>
                </a:tc>
                <a:tc>
                  <a:txBody>
                    <a:bodyPr/>
                    <a:lstStyle/>
                    <a:p>
                      <a:pPr algn="r" fontAlgn="ctr"/>
                      <a:r>
                        <a:rPr lang="es-CL" sz="1050"/>
                        <a:t>0</a:t>
                      </a:r>
                    </a:p>
                  </a:txBody>
                  <a:tcPr marL="4001" marR="36008" marT="4001" marB="0" anchor="ctr"/>
                </a:tc>
                <a:extLst>
                  <a:ext uri="{0D108BD9-81ED-4DB2-BD59-A6C34878D82A}">
                    <a16:rowId xmlns:a16="http://schemas.microsoft.com/office/drawing/2014/main" xmlns="" val="3826773542"/>
                  </a:ext>
                </a:extLst>
              </a:tr>
              <a:tr h="259967">
                <a:tc>
                  <a:txBody>
                    <a:bodyPr/>
                    <a:lstStyle/>
                    <a:p>
                      <a:pPr algn="ctr" fontAlgn="ctr"/>
                      <a:r>
                        <a:rPr lang="es-CL" sz="1050"/>
                        <a:t>40047585-0</a:t>
                      </a:r>
                    </a:p>
                  </a:txBody>
                  <a:tcPr marL="4001" marR="4001" marT="4001" marB="0" anchor="ctr"/>
                </a:tc>
                <a:tc>
                  <a:txBody>
                    <a:bodyPr/>
                    <a:lstStyle/>
                    <a:p>
                      <a:pPr algn="l" fontAlgn="ctr"/>
                      <a:r>
                        <a:rPr lang="es-CL" sz="1050" dirty="0"/>
                        <a:t>CONSERVACION OBRAS FISCALES DE RIEGO 2023 - 2025</a:t>
                      </a:r>
                    </a:p>
                  </a:txBody>
                  <a:tcPr marL="36008" marR="4001" marT="4001" marB="0" anchor="ctr"/>
                </a:tc>
                <a:tc>
                  <a:txBody>
                    <a:bodyPr/>
                    <a:lstStyle/>
                    <a:p>
                      <a:pPr algn="ctr" fontAlgn="ctr"/>
                      <a:r>
                        <a:rPr lang="es-CL" sz="1050"/>
                        <a:t>CONSERVACION</a:t>
                      </a:r>
                    </a:p>
                  </a:txBody>
                  <a:tcPr marL="4001" marR="4001" marT="4001" marB="0" anchor="ctr"/>
                </a:tc>
                <a:tc>
                  <a:txBody>
                    <a:bodyPr/>
                    <a:lstStyle/>
                    <a:p>
                      <a:pPr algn="r" fontAlgn="ctr"/>
                      <a:r>
                        <a:rPr lang="es-CL" sz="1050"/>
                        <a:t>5.100.000</a:t>
                      </a:r>
                    </a:p>
                  </a:txBody>
                  <a:tcPr marL="4001" marR="36008" marT="4001" marB="0" anchor="ctr"/>
                </a:tc>
                <a:tc>
                  <a:txBody>
                    <a:bodyPr/>
                    <a:lstStyle/>
                    <a:p>
                      <a:pPr algn="r" fontAlgn="ctr"/>
                      <a:r>
                        <a:rPr lang="es-CL" sz="1050"/>
                        <a:t>0</a:t>
                      </a:r>
                    </a:p>
                  </a:txBody>
                  <a:tcPr marL="4001" marR="36008" marT="4001" marB="0" anchor="ctr"/>
                </a:tc>
                <a:extLst>
                  <a:ext uri="{0D108BD9-81ED-4DB2-BD59-A6C34878D82A}">
                    <a16:rowId xmlns:a16="http://schemas.microsoft.com/office/drawing/2014/main" xmlns="" val="2849616715"/>
                  </a:ext>
                </a:extLst>
              </a:tr>
              <a:tr h="212338">
                <a:tc>
                  <a:txBody>
                    <a:bodyPr/>
                    <a:lstStyle/>
                    <a:p>
                      <a:pPr algn="ctr" fontAlgn="ctr"/>
                      <a:r>
                        <a:rPr lang="es-CL" sz="1050"/>
                        <a:t>40057546-0</a:t>
                      </a:r>
                    </a:p>
                  </a:txBody>
                  <a:tcPr marL="4001" marR="4001" marT="4001" marB="0" anchor="ctr"/>
                </a:tc>
                <a:tc>
                  <a:txBody>
                    <a:bodyPr/>
                    <a:lstStyle/>
                    <a:p>
                      <a:pPr algn="l" fontAlgn="ctr"/>
                      <a:r>
                        <a:rPr lang="es-CL" sz="1050" dirty="0"/>
                        <a:t>CONSERVACION DE EMERGENCIA DE CAUCES NATURALES 2023 - 2024</a:t>
                      </a:r>
                    </a:p>
                  </a:txBody>
                  <a:tcPr marL="36008" marR="4001" marT="4001" marB="0" anchor="ctr"/>
                </a:tc>
                <a:tc>
                  <a:txBody>
                    <a:bodyPr/>
                    <a:lstStyle/>
                    <a:p>
                      <a:pPr algn="ctr" fontAlgn="ctr"/>
                      <a:r>
                        <a:rPr lang="es-CL" sz="1050"/>
                        <a:t>CONSERVACION</a:t>
                      </a:r>
                    </a:p>
                  </a:txBody>
                  <a:tcPr marL="4001" marR="4001" marT="4001" marB="0" anchor="ctr"/>
                </a:tc>
                <a:tc>
                  <a:txBody>
                    <a:bodyPr/>
                    <a:lstStyle/>
                    <a:p>
                      <a:pPr algn="r" fontAlgn="ctr"/>
                      <a:r>
                        <a:rPr lang="es-CL" sz="1050"/>
                        <a:t>3.408.436</a:t>
                      </a:r>
                    </a:p>
                  </a:txBody>
                  <a:tcPr marL="4001" marR="36008" marT="4001" marB="0" anchor="ctr"/>
                </a:tc>
                <a:tc>
                  <a:txBody>
                    <a:bodyPr/>
                    <a:lstStyle/>
                    <a:p>
                      <a:pPr algn="r" fontAlgn="ctr"/>
                      <a:r>
                        <a:rPr lang="es-CL" sz="1050"/>
                        <a:t>0</a:t>
                      </a:r>
                    </a:p>
                  </a:txBody>
                  <a:tcPr marL="4001" marR="36008" marT="4001" marB="0" anchor="ctr"/>
                </a:tc>
                <a:extLst>
                  <a:ext uri="{0D108BD9-81ED-4DB2-BD59-A6C34878D82A}">
                    <a16:rowId xmlns:a16="http://schemas.microsoft.com/office/drawing/2014/main" xmlns="" val="665496191"/>
                  </a:ext>
                </a:extLst>
              </a:tr>
              <a:tr h="212338">
                <a:tc>
                  <a:txBody>
                    <a:bodyPr/>
                    <a:lstStyle/>
                    <a:p>
                      <a:pPr algn="ctr" fontAlgn="ctr"/>
                      <a:r>
                        <a:rPr lang="es-CL" sz="1050"/>
                        <a:t>40060879-0</a:t>
                      </a:r>
                    </a:p>
                  </a:txBody>
                  <a:tcPr marL="4001" marR="4001" marT="4001" marB="0" anchor="ctr"/>
                </a:tc>
                <a:tc>
                  <a:txBody>
                    <a:bodyPr/>
                    <a:lstStyle/>
                    <a:p>
                      <a:pPr algn="l" fontAlgn="ctr"/>
                      <a:r>
                        <a:rPr lang="es-CL" sz="1050" dirty="0"/>
                        <a:t>CONSERVACION EMERGENCIA DE CAUCES NATURALES 2023 - 2025</a:t>
                      </a:r>
                    </a:p>
                  </a:txBody>
                  <a:tcPr marL="36008" marR="4001" marT="4001" marB="0" anchor="ctr"/>
                </a:tc>
                <a:tc>
                  <a:txBody>
                    <a:bodyPr/>
                    <a:lstStyle/>
                    <a:p>
                      <a:pPr algn="ctr" fontAlgn="ctr"/>
                      <a:r>
                        <a:rPr lang="es-CL" sz="1050"/>
                        <a:t>CONSERVACION</a:t>
                      </a:r>
                    </a:p>
                  </a:txBody>
                  <a:tcPr marL="4001" marR="4001" marT="4001" marB="0" anchor="ctr"/>
                </a:tc>
                <a:tc>
                  <a:txBody>
                    <a:bodyPr/>
                    <a:lstStyle/>
                    <a:p>
                      <a:pPr algn="r" fontAlgn="ctr"/>
                      <a:r>
                        <a:rPr lang="es-CL" sz="1050"/>
                        <a:t>338.234</a:t>
                      </a:r>
                    </a:p>
                  </a:txBody>
                  <a:tcPr marL="4001" marR="36008" marT="4001" marB="0" anchor="ctr"/>
                </a:tc>
                <a:tc>
                  <a:txBody>
                    <a:bodyPr/>
                    <a:lstStyle/>
                    <a:p>
                      <a:pPr algn="r" fontAlgn="ctr"/>
                      <a:r>
                        <a:rPr lang="es-CL" sz="1050"/>
                        <a:t>0</a:t>
                      </a:r>
                    </a:p>
                  </a:txBody>
                  <a:tcPr marL="4001" marR="36008" marT="4001" marB="0" anchor="ctr"/>
                </a:tc>
                <a:extLst>
                  <a:ext uri="{0D108BD9-81ED-4DB2-BD59-A6C34878D82A}">
                    <a16:rowId xmlns:a16="http://schemas.microsoft.com/office/drawing/2014/main" xmlns="" val="3691943639"/>
                  </a:ext>
                </a:extLst>
              </a:tr>
              <a:tr h="212338">
                <a:tc>
                  <a:txBody>
                    <a:bodyPr/>
                    <a:lstStyle/>
                    <a:p>
                      <a:pPr algn="ctr" fontAlgn="ctr"/>
                      <a:r>
                        <a:rPr lang="es-CL" sz="1050"/>
                        <a:t>40071711-0</a:t>
                      </a:r>
                    </a:p>
                  </a:txBody>
                  <a:tcPr marL="4001" marR="4001" marT="4001" marB="0" anchor="ctr"/>
                </a:tc>
                <a:tc>
                  <a:txBody>
                    <a:bodyPr/>
                    <a:lstStyle/>
                    <a:p>
                      <a:pPr algn="l" fontAlgn="ctr"/>
                      <a:r>
                        <a:rPr lang="es-MX" sz="1050" dirty="0"/>
                        <a:t>CONSERVACION SISTEMA RIEGO CANALES JUAN FCO RIVAS Y MUNICIPAL, SAN CARLOS</a:t>
                      </a:r>
                    </a:p>
                  </a:txBody>
                  <a:tcPr marL="36008" marR="4001" marT="4001" marB="0" anchor="ctr"/>
                </a:tc>
                <a:tc>
                  <a:txBody>
                    <a:bodyPr/>
                    <a:lstStyle/>
                    <a:p>
                      <a:pPr algn="ctr" fontAlgn="ctr"/>
                      <a:r>
                        <a:rPr lang="es-CL" sz="1050"/>
                        <a:t>CONSERVACION</a:t>
                      </a:r>
                    </a:p>
                  </a:txBody>
                  <a:tcPr marL="4001" marR="4001" marT="4001" marB="0" anchor="ctr"/>
                </a:tc>
                <a:tc>
                  <a:txBody>
                    <a:bodyPr/>
                    <a:lstStyle/>
                    <a:p>
                      <a:pPr algn="r" fontAlgn="ctr"/>
                      <a:r>
                        <a:rPr lang="es-CL" sz="1050"/>
                        <a:t>907.397</a:t>
                      </a:r>
                    </a:p>
                  </a:txBody>
                  <a:tcPr marL="4001" marR="36008" marT="4001" marB="0" anchor="ctr"/>
                </a:tc>
                <a:tc>
                  <a:txBody>
                    <a:bodyPr/>
                    <a:lstStyle/>
                    <a:p>
                      <a:pPr algn="r" fontAlgn="ctr"/>
                      <a:r>
                        <a:rPr lang="es-CL" sz="1050"/>
                        <a:t>8.615.178</a:t>
                      </a:r>
                    </a:p>
                  </a:txBody>
                  <a:tcPr marL="4001" marR="36008" marT="4001" marB="0" anchor="ctr"/>
                </a:tc>
                <a:extLst>
                  <a:ext uri="{0D108BD9-81ED-4DB2-BD59-A6C34878D82A}">
                    <a16:rowId xmlns:a16="http://schemas.microsoft.com/office/drawing/2014/main" xmlns="" val="2772015630"/>
                  </a:ext>
                </a:extLst>
              </a:tr>
              <a:tr h="212338">
                <a:tc>
                  <a:txBody>
                    <a:bodyPr/>
                    <a:lstStyle/>
                    <a:p>
                      <a:pPr algn="ctr" fontAlgn="ctr"/>
                      <a:r>
                        <a:rPr lang="es-CL" sz="1050"/>
                        <a:t>40070641-0</a:t>
                      </a:r>
                    </a:p>
                  </a:txBody>
                  <a:tcPr marL="4001" marR="4001" marT="4001" marB="0" anchor="ctr"/>
                </a:tc>
                <a:tc>
                  <a:txBody>
                    <a:bodyPr/>
                    <a:lstStyle/>
                    <a:p>
                      <a:pPr algn="l" fontAlgn="ctr"/>
                      <a:r>
                        <a:rPr lang="es-CL" sz="1050" dirty="0"/>
                        <a:t>CONSERVACION OBRAS FISCALES DE RIEGO 2026 - 2028</a:t>
                      </a:r>
                    </a:p>
                  </a:txBody>
                  <a:tcPr marL="36008" marR="4001" marT="4001" marB="0" anchor="ctr"/>
                </a:tc>
                <a:tc>
                  <a:txBody>
                    <a:bodyPr/>
                    <a:lstStyle/>
                    <a:p>
                      <a:pPr algn="ctr" fontAlgn="ctr"/>
                      <a:r>
                        <a:rPr lang="es-CL" sz="1050"/>
                        <a:t>CONSERVACION</a:t>
                      </a:r>
                    </a:p>
                  </a:txBody>
                  <a:tcPr marL="4001" marR="4001" marT="4001" marB="0" anchor="ctr"/>
                </a:tc>
                <a:tc>
                  <a:txBody>
                    <a:bodyPr/>
                    <a:lstStyle/>
                    <a:p>
                      <a:pPr algn="r" fontAlgn="ctr"/>
                      <a:r>
                        <a:rPr lang="es-CL" sz="1050"/>
                        <a:t>0</a:t>
                      </a:r>
                    </a:p>
                  </a:txBody>
                  <a:tcPr marL="4001" marR="36008" marT="4001" marB="0" anchor="ctr"/>
                </a:tc>
                <a:tc>
                  <a:txBody>
                    <a:bodyPr/>
                    <a:lstStyle/>
                    <a:p>
                      <a:pPr algn="r" fontAlgn="ctr"/>
                      <a:r>
                        <a:rPr lang="es-CL" sz="1050"/>
                        <a:t>5.000.000</a:t>
                      </a:r>
                    </a:p>
                  </a:txBody>
                  <a:tcPr marL="4001" marR="36008" marT="4001" marB="0" anchor="ctr"/>
                </a:tc>
                <a:extLst>
                  <a:ext uri="{0D108BD9-81ED-4DB2-BD59-A6C34878D82A}">
                    <a16:rowId xmlns:a16="http://schemas.microsoft.com/office/drawing/2014/main" xmlns="" val="720598403"/>
                  </a:ext>
                </a:extLst>
              </a:tr>
              <a:tr h="212338">
                <a:tc>
                  <a:txBody>
                    <a:bodyPr/>
                    <a:lstStyle/>
                    <a:p>
                      <a:pPr algn="ctr" fontAlgn="ctr"/>
                      <a:r>
                        <a:rPr lang="es-CL" sz="1050"/>
                        <a:t>40070653-0</a:t>
                      </a:r>
                    </a:p>
                  </a:txBody>
                  <a:tcPr marL="4001" marR="4001" marT="4001" marB="0" anchor="ctr"/>
                </a:tc>
                <a:tc>
                  <a:txBody>
                    <a:bodyPr/>
                    <a:lstStyle/>
                    <a:p>
                      <a:pPr algn="l" fontAlgn="ctr"/>
                      <a:r>
                        <a:rPr lang="es-CL" sz="1050" dirty="0"/>
                        <a:t>CONSERVACION DE EMERGENCIA DE CAUCES NATURALES 2026 - 2028</a:t>
                      </a:r>
                    </a:p>
                  </a:txBody>
                  <a:tcPr marL="36008" marR="4001" marT="4001" marB="0" anchor="ctr"/>
                </a:tc>
                <a:tc>
                  <a:txBody>
                    <a:bodyPr/>
                    <a:lstStyle/>
                    <a:p>
                      <a:pPr algn="ctr" fontAlgn="ctr"/>
                      <a:r>
                        <a:rPr lang="es-CL" sz="1050"/>
                        <a:t>CONSERVACION</a:t>
                      </a:r>
                    </a:p>
                  </a:txBody>
                  <a:tcPr marL="4001" marR="4001" marT="4001" marB="0" anchor="ctr"/>
                </a:tc>
                <a:tc>
                  <a:txBody>
                    <a:bodyPr/>
                    <a:lstStyle/>
                    <a:p>
                      <a:pPr algn="r" fontAlgn="ctr"/>
                      <a:r>
                        <a:rPr lang="es-CL" sz="1050"/>
                        <a:t>0</a:t>
                      </a:r>
                    </a:p>
                  </a:txBody>
                  <a:tcPr marL="4001" marR="36008" marT="4001" marB="0" anchor="ctr"/>
                </a:tc>
                <a:tc>
                  <a:txBody>
                    <a:bodyPr/>
                    <a:lstStyle/>
                    <a:p>
                      <a:pPr algn="r" fontAlgn="ctr"/>
                      <a:r>
                        <a:rPr lang="es-CL" sz="1050"/>
                        <a:t>3.500.000</a:t>
                      </a:r>
                    </a:p>
                  </a:txBody>
                  <a:tcPr marL="4001" marR="36008" marT="4001" marB="0" anchor="ctr"/>
                </a:tc>
                <a:extLst>
                  <a:ext uri="{0D108BD9-81ED-4DB2-BD59-A6C34878D82A}">
                    <a16:rowId xmlns:a16="http://schemas.microsoft.com/office/drawing/2014/main" xmlns="" val="4107498285"/>
                  </a:ext>
                </a:extLst>
              </a:tr>
              <a:tr h="212338">
                <a:tc>
                  <a:txBody>
                    <a:bodyPr/>
                    <a:lstStyle/>
                    <a:p>
                      <a:pPr algn="ctr" fontAlgn="ctr"/>
                      <a:r>
                        <a:rPr lang="es-CL" sz="1050"/>
                        <a:t>40070654-0</a:t>
                      </a:r>
                    </a:p>
                  </a:txBody>
                  <a:tcPr marL="4001" marR="4001" marT="4001" marB="0" anchor="ctr"/>
                </a:tc>
                <a:tc>
                  <a:txBody>
                    <a:bodyPr/>
                    <a:lstStyle/>
                    <a:p>
                      <a:pPr algn="l" fontAlgn="ctr"/>
                      <a:r>
                        <a:rPr lang="es-MX" sz="1050" dirty="0"/>
                        <a:t>CONSERVACION RED PRIMARIA DE AGUAS LLUVIAS 2026 - 2028</a:t>
                      </a:r>
                    </a:p>
                  </a:txBody>
                  <a:tcPr marL="36008" marR="4001" marT="4001" marB="0" anchor="ctr"/>
                </a:tc>
                <a:tc>
                  <a:txBody>
                    <a:bodyPr/>
                    <a:lstStyle/>
                    <a:p>
                      <a:pPr algn="ctr" fontAlgn="ctr"/>
                      <a:r>
                        <a:rPr lang="es-CL" sz="1050"/>
                        <a:t>CONSERVACION</a:t>
                      </a:r>
                    </a:p>
                  </a:txBody>
                  <a:tcPr marL="4001" marR="4001" marT="4001" marB="0" anchor="ctr"/>
                </a:tc>
                <a:tc>
                  <a:txBody>
                    <a:bodyPr/>
                    <a:lstStyle/>
                    <a:p>
                      <a:pPr algn="r" fontAlgn="ctr"/>
                      <a:r>
                        <a:rPr lang="es-CL" sz="1050"/>
                        <a:t>0</a:t>
                      </a:r>
                    </a:p>
                  </a:txBody>
                  <a:tcPr marL="4001" marR="36008" marT="4001" marB="0" anchor="ctr"/>
                </a:tc>
                <a:tc>
                  <a:txBody>
                    <a:bodyPr/>
                    <a:lstStyle/>
                    <a:p>
                      <a:pPr algn="r" fontAlgn="ctr"/>
                      <a:r>
                        <a:rPr lang="es-CL" sz="1050"/>
                        <a:t>1.000.000</a:t>
                      </a:r>
                    </a:p>
                  </a:txBody>
                  <a:tcPr marL="4001" marR="36008" marT="4001" marB="0" anchor="ctr"/>
                </a:tc>
                <a:extLst>
                  <a:ext uri="{0D108BD9-81ED-4DB2-BD59-A6C34878D82A}">
                    <a16:rowId xmlns:a16="http://schemas.microsoft.com/office/drawing/2014/main" xmlns="" val="2236092927"/>
                  </a:ext>
                </a:extLst>
              </a:tr>
              <a:tr h="212338">
                <a:tc>
                  <a:txBody>
                    <a:bodyPr/>
                    <a:lstStyle/>
                    <a:p>
                      <a:pPr algn="ctr" fontAlgn="ctr"/>
                      <a:r>
                        <a:rPr lang="es-CL" sz="1050"/>
                        <a:t>40070659-0</a:t>
                      </a:r>
                    </a:p>
                  </a:txBody>
                  <a:tcPr marL="4001" marR="4001" marT="4001" marB="0" anchor="ctr"/>
                </a:tc>
                <a:tc>
                  <a:txBody>
                    <a:bodyPr/>
                    <a:lstStyle/>
                    <a:p>
                      <a:pPr algn="l" fontAlgn="ctr"/>
                      <a:r>
                        <a:rPr lang="es-MX" sz="1050" dirty="0"/>
                        <a:t>DIAGNOSTICO DE LOS SISTEMAS DE RIEGO FISCALES DE LA REGION DE ÑUBLE</a:t>
                      </a:r>
                    </a:p>
                  </a:txBody>
                  <a:tcPr marL="36008" marR="4001" marT="4001" marB="0" anchor="ctr"/>
                </a:tc>
                <a:tc>
                  <a:txBody>
                    <a:bodyPr/>
                    <a:lstStyle/>
                    <a:p>
                      <a:pPr algn="ctr" fontAlgn="ctr"/>
                      <a:r>
                        <a:rPr lang="es-CL" sz="1050"/>
                        <a:t>ESTUDIO BASICO</a:t>
                      </a:r>
                    </a:p>
                  </a:txBody>
                  <a:tcPr marL="4001" marR="4001" marT="4001" marB="0" anchor="ctr"/>
                </a:tc>
                <a:tc>
                  <a:txBody>
                    <a:bodyPr/>
                    <a:lstStyle/>
                    <a:p>
                      <a:pPr algn="r" fontAlgn="ctr"/>
                      <a:r>
                        <a:rPr lang="es-CL" sz="1050"/>
                        <a:t>0</a:t>
                      </a:r>
                    </a:p>
                  </a:txBody>
                  <a:tcPr marL="4001" marR="36008" marT="4001" marB="0" anchor="ctr"/>
                </a:tc>
                <a:tc>
                  <a:txBody>
                    <a:bodyPr/>
                    <a:lstStyle/>
                    <a:p>
                      <a:pPr algn="r" fontAlgn="ctr"/>
                      <a:r>
                        <a:rPr lang="es-CL" sz="1050"/>
                        <a:t>200.000</a:t>
                      </a:r>
                    </a:p>
                  </a:txBody>
                  <a:tcPr marL="4001" marR="36008" marT="4001" marB="0" anchor="ctr"/>
                </a:tc>
                <a:extLst>
                  <a:ext uri="{0D108BD9-81ED-4DB2-BD59-A6C34878D82A}">
                    <a16:rowId xmlns:a16="http://schemas.microsoft.com/office/drawing/2014/main" xmlns="" val="2308494930"/>
                  </a:ext>
                </a:extLst>
              </a:tr>
              <a:tr h="212338">
                <a:tc>
                  <a:txBody>
                    <a:bodyPr/>
                    <a:lstStyle/>
                    <a:p>
                      <a:pPr algn="ctr" fontAlgn="ctr"/>
                      <a:r>
                        <a:rPr lang="es-CL" sz="1050" dirty="0"/>
                        <a:t>en proceso</a:t>
                      </a:r>
                    </a:p>
                  </a:txBody>
                  <a:tcPr marL="4001" marR="4001" marT="4001" marB="0" anchor="ctr"/>
                </a:tc>
                <a:tc>
                  <a:txBody>
                    <a:bodyPr/>
                    <a:lstStyle/>
                    <a:p>
                      <a:pPr algn="l" fontAlgn="ctr"/>
                      <a:r>
                        <a:rPr lang="es-MX" sz="1050" dirty="0"/>
                        <a:t>CONSTRUCCIÓN EMBALSE NUEVA LA PUNILLA, ÑUBLE</a:t>
                      </a:r>
                    </a:p>
                  </a:txBody>
                  <a:tcPr marL="36008" marR="4001" marT="4001" marB="0" anchor="ctr"/>
                </a:tc>
                <a:tc>
                  <a:txBody>
                    <a:bodyPr/>
                    <a:lstStyle/>
                    <a:p>
                      <a:pPr algn="ctr" fontAlgn="ctr"/>
                      <a:r>
                        <a:rPr lang="es-CL" sz="1050"/>
                        <a:t>EJECUCIÓN</a:t>
                      </a:r>
                    </a:p>
                  </a:txBody>
                  <a:tcPr marL="4001" marR="4001" marT="4001" marB="0" anchor="ctr"/>
                </a:tc>
                <a:tc>
                  <a:txBody>
                    <a:bodyPr/>
                    <a:lstStyle/>
                    <a:p>
                      <a:pPr algn="r" fontAlgn="ctr"/>
                      <a:r>
                        <a:rPr lang="es-CL" sz="1050"/>
                        <a:t> </a:t>
                      </a:r>
                    </a:p>
                  </a:txBody>
                  <a:tcPr marL="4001" marR="36008" marT="4001" marB="0" anchor="ctr"/>
                </a:tc>
                <a:tc>
                  <a:txBody>
                    <a:bodyPr/>
                    <a:lstStyle/>
                    <a:p>
                      <a:pPr algn="l" fontAlgn="b"/>
                      <a:r>
                        <a:rPr lang="es-CL" sz="1050"/>
                        <a:t> </a:t>
                      </a:r>
                    </a:p>
                  </a:txBody>
                  <a:tcPr marL="4001" marR="4001" marT="4001" marB="0" anchor="b"/>
                </a:tc>
                <a:extLst>
                  <a:ext uri="{0D108BD9-81ED-4DB2-BD59-A6C34878D82A}">
                    <a16:rowId xmlns:a16="http://schemas.microsoft.com/office/drawing/2014/main" xmlns="" val="468000777"/>
                  </a:ext>
                </a:extLst>
              </a:tr>
              <a:tr h="143329">
                <a:tc>
                  <a:txBody>
                    <a:bodyPr/>
                    <a:lstStyle/>
                    <a:p>
                      <a:pPr algn="ctr" fontAlgn="b"/>
                      <a:endParaRPr lang="es-CL" sz="1050"/>
                    </a:p>
                  </a:txBody>
                  <a:tcPr marL="4001" marR="4001" marT="4001" marB="0" anchor="b"/>
                </a:tc>
                <a:tc>
                  <a:txBody>
                    <a:bodyPr/>
                    <a:lstStyle/>
                    <a:p>
                      <a:pPr algn="l" fontAlgn="b"/>
                      <a:endParaRPr lang="es-CL" sz="1050"/>
                    </a:p>
                  </a:txBody>
                  <a:tcPr marL="4001" marR="4001" marT="4001" marB="0" anchor="b"/>
                </a:tc>
                <a:tc>
                  <a:txBody>
                    <a:bodyPr/>
                    <a:lstStyle/>
                    <a:p>
                      <a:pPr algn="ctr" fontAlgn="b"/>
                      <a:endParaRPr lang="es-CL" sz="1050" dirty="0"/>
                    </a:p>
                  </a:txBody>
                  <a:tcPr marL="4001" marR="4001" marT="4001" marB="0" anchor="b"/>
                </a:tc>
                <a:tc>
                  <a:txBody>
                    <a:bodyPr/>
                    <a:lstStyle/>
                    <a:p>
                      <a:pPr algn="r" fontAlgn="ctr"/>
                      <a:r>
                        <a:rPr lang="es-CL" sz="1050"/>
                        <a:t>18.504.766</a:t>
                      </a:r>
                    </a:p>
                  </a:txBody>
                  <a:tcPr marL="4001" marR="36008" marT="4001" marB="0" anchor="ctr"/>
                </a:tc>
                <a:tc>
                  <a:txBody>
                    <a:bodyPr/>
                    <a:lstStyle/>
                    <a:p>
                      <a:pPr algn="r" fontAlgn="ctr"/>
                      <a:r>
                        <a:rPr lang="es-CL" sz="1050" dirty="0"/>
                        <a:t>41.528.860</a:t>
                      </a:r>
                    </a:p>
                  </a:txBody>
                  <a:tcPr marL="4001" marR="36008" marT="4001" marB="0" anchor="ctr"/>
                </a:tc>
                <a:extLst>
                  <a:ext uri="{0D108BD9-81ED-4DB2-BD59-A6C34878D82A}">
                    <a16:rowId xmlns:a16="http://schemas.microsoft.com/office/drawing/2014/main" xmlns="" val="492527403"/>
                  </a:ext>
                </a:extLst>
              </a:tr>
            </a:tbl>
          </a:graphicData>
        </a:graphic>
      </p:graphicFrame>
    </p:spTree>
    <p:extLst>
      <p:ext uri="{BB962C8B-B14F-4D97-AF65-F5344CB8AC3E}">
        <p14:creationId xmlns:p14="http://schemas.microsoft.com/office/powerpoint/2010/main" val="127428211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A72554B-4447-4F08-81B5-3D7C34B0EAAF}"/>
              </a:ext>
            </a:extLst>
          </p:cNvPr>
          <p:cNvSpPr>
            <a:spLocks noGrp="1"/>
          </p:cNvSpPr>
          <p:nvPr>
            <p:ph type="title"/>
          </p:nvPr>
        </p:nvSpPr>
        <p:spPr>
          <a:xfrm>
            <a:off x="494556" y="328368"/>
            <a:ext cx="8154887" cy="531971"/>
          </a:xfrm>
        </p:spPr>
        <p:txBody>
          <a:bodyPr/>
          <a:lstStyle/>
          <a:p>
            <a:r>
              <a:rPr lang="es-MX" sz="2800" dirty="0">
                <a:solidFill>
                  <a:schemeClr val="accent1">
                    <a:lumMod val="75000"/>
                  </a:schemeClr>
                </a:solidFill>
              </a:rPr>
              <a:t>Plan Nacional de Embalses </a:t>
            </a:r>
            <a:endParaRPr lang="es-CL" sz="2800" dirty="0">
              <a:solidFill>
                <a:schemeClr val="accent1">
                  <a:lumMod val="75000"/>
                </a:schemeClr>
              </a:solidFill>
            </a:endParaRPr>
          </a:p>
        </p:txBody>
      </p:sp>
      <p:sp>
        <p:nvSpPr>
          <p:cNvPr id="4" name="Marcador de número de diapositiva 3">
            <a:extLst>
              <a:ext uri="{FF2B5EF4-FFF2-40B4-BE49-F238E27FC236}">
                <a16:creationId xmlns:a16="http://schemas.microsoft.com/office/drawing/2014/main" xmlns="" id="{A0239B57-03E1-47CD-9C4A-F232591EFAB1}"/>
              </a:ext>
            </a:extLst>
          </p:cNvPr>
          <p:cNvSpPr>
            <a:spLocks noGrp="1"/>
          </p:cNvSpPr>
          <p:nvPr>
            <p:ph type="sldNum" sz="quarter" idx="4294967295"/>
          </p:nvPr>
        </p:nvSpPr>
        <p:spPr>
          <a:xfrm>
            <a:off x="8496300" y="4638675"/>
            <a:ext cx="647700" cy="249238"/>
          </a:xfrm>
          <a:prstGeom prst="rect">
            <a:avLst/>
          </a:prstGeom>
        </p:spPr>
        <p:txBody>
          <a:bodyPr/>
          <a:lstStyle/>
          <a:p>
            <a:fld id="{93906E0F-AE88-40E9-96CC-A6981289A2C9}" type="slidenum">
              <a:rPr lang="es-CL" smtClean="0">
                <a:solidFill>
                  <a:srgbClr val="898989"/>
                </a:solidFill>
              </a:rPr>
              <a:pPr/>
              <a:t>34</a:t>
            </a:fld>
            <a:endParaRPr lang="es-CL" dirty="0">
              <a:solidFill>
                <a:srgbClr val="898989"/>
              </a:solidFill>
            </a:endParaRPr>
          </a:p>
        </p:txBody>
      </p:sp>
      <p:pic>
        <p:nvPicPr>
          <p:cNvPr id="6" name="Imagen 5"/>
          <p:cNvPicPr>
            <a:picLocks noChangeAspect="1"/>
          </p:cNvPicPr>
          <p:nvPr/>
        </p:nvPicPr>
        <p:blipFill>
          <a:blip r:embed="rId2"/>
          <a:srcRect r="21813"/>
          <a:stretch/>
        </p:blipFill>
        <p:spPr>
          <a:xfrm>
            <a:off x="677545" y="848482"/>
            <a:ext cx="4675832" cy="3756333"/>
          </a:xfrm>
          <a:prstGeom prst="rect">
            <a:avLst/>
          </a:prstGeom>
        </p:spPr>
      </p:pic>
    </p:spTree>
    <p:extLst>
      <p:ext uri="{BB962C8B-B14F-4D97-AF65-F5344CB8AC3E}">
        <p14:creationId xmlns:p14="http://schemas.microsoft.com/office/powerpoint/2010/main" val="332327144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a:spLocks noGrp="1"/>
          </p:cNvSpPr>
          <p:nvPr>
            <p:ph type="title"/>
          </p:nvPr>
        </p:nvSpPr>
        <p:spPr>
          <a:noFill/>
          <a:ln w="9525" algn="ctr">
            <a:noFill/>
            <a:miter lim="800000"/>
            <a:headEnd/>
            <a:tailEnd/>
          </a:ln>
          <a:effectLst/>
        </p:spPr>
        <p:txBody>
          <a:bodyPr vert="horz" wrap="square" lIns="67512" tIns="35138" rIns="67512" bIns="35138" numCol="1" rtlCol="0" anchor="ctr" anchorCtr="0" compatLnSpc="1">
            <a:prstTxWarp prst="textNoShape">
              <a:avLst/>
            </a:prstTxWarp>
            <a:noAutofit/>
          </a:bodyPr>
          <a:lstStyle/>
          <a:p>
            <a:r>
              <a:rPr lang="es-MX" dirty="0"/>
              <a:t>Embalse Zapallar</a:t>
            </a:r>
          </a:p>
        </p:txBody>
      </p:sp>
      <p:sp>
        <p:nvSpPr>
          <p:cNvPr id="3" name="Marcador de tabla 2">
            <a:extLst>
              <a:ext uri="{FF2B5EF4-FFF2-40B4-BE49-F238E27FC236}">
                <a16:creationId xmlns:a16="http://schemas.microsoft.com/office/drawing/2014/main" xmlns="" id="{08B99D7E-C5E2-00A5-3142-9F4E28FC38B3}"/>
              </a:ext>
            </a:extLst>
          </p:cNvPr>
          <p:cNvSpPr>
            <a:spLocks noGrp="1"/>
          </p:cNvSpPr>
          <p:nvPr>
            <p:ph type="tbl" sz="quarter" idx="10"/>
          </p:nvPr>
        </p:nvSpPr>
        <p:spPr/>
        <p:txBody>
          <a:bodyPr/>
          <a:lstStyle/>
          <a:p>
            <a:endParaRPr lang="es-CL"/>
          </a:p>
        </p:txBody>
      </p:sp>
      <p:sp>
        <p:nvSpPr>
          <p:cNvPr id="4" name="Marcador de número de diapositiva 3"/>
          <p:cNvSpPr>
            <a:spLocks noGrp="1"/>
          </p:cNvSpPr>
          <p:nvPr>
            <p:ph type="sldNum" sz="quarter" idx="4294967295"/>
          </p:nvPr>
        </p:nvSpPr>
        <p:spPr>
          <a:xfrm>
            <a:off x="8496300" y="4881563"/>
            <a:ext cx="647700" cy="249237"/>
          </a:xfrm>
          <a:prstGeom prst="rect">
            <a:avLst/>
          </a:prstGeom>
        </p:spPr>
        <p:txBody>
          <a:bodyPr/>
          <a:lstStyle/>
          <a:p>
            <a:fld id="{93906E0F-AE88-40E9-96CC-A6981289A2C9}" type="slidenum">
              <a:rPr lang="es-MX" smtClean="0">
                <a:solidFill>
                  <a:srgbClr val="898989"/>
                </a:solidFill>
              </a:rPr>
              <a:pPr/>
              <a:t>35</a:t>
            </a:fld>
            <a:endParaRPr lang="es-MX" dirty="0">
              <a:solidFill>
                <a:srgbClr val="898989"/>
              </a:solidFill>
            </a:endParaRPr>
          </a:p>
        </p:txBody>
      </p:sp>
      <p:sp>
        <p:nvSpPr>
          <p:cNvPr id="2" name="AutoShape 2" descr="blob:https://web.whatsapp.com/9caf757a-eb9e-4edc-8d3a-4d137db10ff6"/>
          <p:cNvSpPr>
            <a:spLocks noChangeAspect="1" noChangeArrowheads="1"/>
          </p:cNvSpPr>
          <p:nvPr/>
        </p:nvSpPr>
        <p:spPr bwMode="auto">
          <a:xfrm>
            <a:off x="116681" y="-108347"/>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s-CL" sz="1350" dirty="0"/>
          </a:p>
        </p:txBody>
      </p:sp>
      <p:pic>
        <p:nvPicPr>
          <p:cNvPr id="7" name="Imagen 6"/>
          <p:cNvPicPr>
            <a:picLocks noChangeAspect="1"/>
          </p:cNvPicPr>
          <p:nvPr/>
        </p:nvPicPr>
        <p:blipFill rotWithShape="1">
          <a:blip r:embed="rId2"/>
          <a:srcRect l="8270" t="62414" r="6615" b="1334"/>
          <a:stretch/>
        </p:blipFill>
        <p:spPr>
          <a:xfrm>
            <a:off x="4241059" y="2030927"/>
            <a:ext cx="4617971" cy="3070238"/>
          </a:xfrm>
          <a:prstGeom prst="rect">
            <a:avLst/>
          </a:prstGeom>
        </p:spPr>
      </p:pic>
      <p:pic>
        <p:nvPicPr>
          <p:cNvPr id="9" name="Imagen 8"/>
          <p:cNvPicPr>
            <a:picLocks noChangeAspect="1"/>
          </p:cNvPicPr>
          <p:nvPr/>
        </p:nvPicPr>
        <p:blipFill rotWithShape="1">
          <a:blip r:embed="rId3"/>
          <a:srcRect l="4681" t="27861" r="3673" b="10049"/>
          <a:stretch/>
        </p:blipFill>
        <p:spPr>
          <a:xfrm>
            <a:off x="230981" y="2023993"/>
            <a:ext cx="4016922" cy="3084105"/>
          </a:xfrm>
          <a:prstGeom prst="rect">
            <a:avLst/>
          </a:prstGeom>
        </p:spPr>
      </p:pic>
      <p:sp>
        <p:nvSpPr>
          <p:cNvPr id="11" name="CuadroTexto 10"/>
          <p:cNvSpPr txBox="1"/>
          <p:nvPr/>
        </p:nvSpPr>
        <p:spPr>
          <a:xfrm>
            <a:off x="6758738" y="2050896"/>
            <a:ext cx="640682" cy="253916"/>
          </a:xfrm>
          <a:prstGeom prst="rect">
            <a:avLst/>
          </a:prstGeom>
          <a:noFill/>
        </p:spPr>
        <p:txBody>
          <a:bodyPr wrap="square" rtlCol="0">
            <a:spAutoFit/>
          </a:bodyPr>
          <a:lstStyle/>
          <a:p>
            <a:r>
              <a:rPr lang="es-ES" sz="1050" dirty="0">
                <a:effectLst>
                  <a:outerShdw blurRad="38100" dist="38100" dir="2700000" algn="tl">
                    <a:srgbClr val="000000">
                      <a:alpha val="43137"/>
                    </a:srgbClr>
                  </a:outerShdw>
                </a:effectLst>
              </a:rPr>
              <a:t>:100 m</a:t>
            </a:r>
            <a:endParaRPr lang="es-CL" sz="1050" dirty="0">
              <a:effectLst>
                <a:outerShdw blurRad="38100" dist="38100" dir="2700000" algn="tl">
                  <a:srgbClr val="000000">
                    <a:alpha val="43137"/>
                  </a:srgbClr>
                </a:outerShdw>
              </a:effectLst>
            </a:endParaRPr>
          </a:p>
        </p:txBody>
      </p:sp>
      <p:sp>
        <p:nvSpPr>
          <p:cNvPr id="12" name="Rectángulo 11"/>
          <p:cNvSpPr/>
          <p:nvPr/>
        </p:nvSpPr>
        <p:spPr>
          <a:xfrm>
            <a:off x="230981" y="1147162"/>
            <a:ext cx="8616465" cy="861774"/>
          </a:xfrm>
          <a:prstGeom prst="rect">
            <a:avLst/>
          </a:prstGeom>
        </p:spPr>
        <p:txBody>
          <a:bodyPr wrap="square">
            <a:spAutoFit/>
          </a:bodyPr>
          <a:lstStyle/>
          <a:p>
            <a:pPr marL="235743" lvl="2" indent="-171450" algn="just">
              <a:spcBef>
                <a:spcPts val="600"/>
              </a:spcBef>
              <a:buFont typeface="Arial" panose="020B0604020202020204" pitchFamily="34" charset="0"/>
              <a:buChar char="•"/>
              <a:defRPr/>
            </a:pPr>
            <a:r>
              <a:rPr lang="es-ES" altLang="es-CL" sz="1000" dirty="0">
                <a:solidFill>
                  <a:schemeClr val="accent1">
                    <a:lumMod val="75000"/>
                  </a:schemeClr>
                </a:solidFill>
                <a:latin typeface="gobCL"/>
              </a:rPr>
              <a:t>Embalse Multipropósito: Riego, Control de Crecidas, Consumo Humano, Control de Incendio, Deportes Náuticos-Acuáticos, Desarrollo Turístico, Posada de Aeronaves.</a:t>
            </a:r>
          </a:p>
          <a:p>
            <a:pPr marL="235743" lvl="2" indent="-171450" algn="just">
              <a:spcBef>
                <a:spcPts val="600"/>
              </a:spcBef>
              <a:buFont typeface="Arial" panose="020B0604020202020204" pitchFamily="34" charset="0"/>
              <a:buChar char="•"/>
              <a:defRPr/>
            </a:pPr>
            <a:r>
              <a:rPr lang="es-ES" altLang="es-CL" sz="1000" dirty="0">
                <a:solidFill>
                  <a:schemeClr val="accent1">
                    <a:lumMod val="75000"/>
                  </a:schemeClr>
                </a:solidFill>
                <a:latin typeface="gobCL"/>
              </a:rPr>
              <a:t>Oportunidad para el desarrollo integral de Ñuble.</a:t>
            </a:r>
          </a:p>
          <a:p>
            <a:pPr marL="235743" lvl="2" indent="-171450" algn="just">
              <a:spcBef>
                <a:spcPts val="600"/>
              </a:spcBef>
              <a:buFont typeface="Arial" panose="020B0604020202020204" pitchFamily="34" charset="0"/>
              <a:buChar char="•"/>
              <a:defRPr/>
            </a:pPr>
            <a:r>
              <a:rPr lang="es-ES" altLang="es-CL" sz="1000" dirty="0">
                <a:solidFill>
                  <a:schemeClr val="accent1">
                    <a:lumMod val="75000"/>
                  </a:schemeClr>
                </a:solidFill>
                <a:latin typeface="gobCL"/>
              </a:rPr>
              <a:t>En licitación de la construcción mediante el DFL 1123</a:t>
            </a:r>
          </a:p>
        </p:txBody>
      </p:sp>
    </p:spTree>
    <p:extLst>
      <p:ext uri="{BB962C8B-B14F-4D97-AF65-F5344CB8AC3E}">
        <p14:creationId xmlns:p14="http://schemas.microsoft.com/office/powerpoint/2010/main" val="43511830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5"/>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10881" y="1222569"/>
            <a:ext cx="2477584" cy="1787585"/>
          </a:xfrm>
          <a:prstGeom prst="rect">
            <a:avLst/>
          </a:prstGeom>
          <a:noFill/>
          <a:ln w="127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3" name="Picture 6"/>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410881" y="3185069"/>
            <a:ext cx="2477584" cy="1819236"/>
          </a:xfrm>
          <a:prstGeom prst="rect">
            <a:avLst/>
          </a:prstGeom>
          <a:noFill/>
          <a:ln w="127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051" name="Picture 3"/>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2981897" y="1222569"/>
            <a:ext cx="1916971" cy="1787585"/>
          </a:xfrm>
          <a:prstGeom prst="rect">
            <a:avLst/>
          </a:prstGeom>
          <a:noFill/>
          <a:ln w="12700">
            <a:solidFill>
              <a:schemeClr val="tx1"/>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981897" y="3185069"/>
            <a:ext cx="1916971" cy="1819237"/>
          </a:xfrm>
          <a:prstGeom prst="rect">
            <a:avLst/>
          </a:prstGeom>
          <a:noFill/>
          <a:ln w="12700">
            <a:solidFill>
              <a:schemeClr val="tx1"/>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13 Rectángulo"/>
          <p:cNvSpPr/>
          <p:nvPr/>
        </p:nvSpPr>
        <p:spPr>
          <a:xfrm>
            <a:off x="410881" y="1057543"/>
            <a:ext cx="1619311" cy="196208"/>
          </a:xfrm>
          <a:prstGeom prst="rect">
            <a:avLst/>
          </a:prstGeom>
        </p:spPr>
        <p:txBody>
          <a:bodyPr wrap="square">
            <a:spAutoFit/>
          </a:bodyPr>
          <a:lstStyle/>
          <a:p>
            <a:pPr marL="0" lvl="1">
              <a:spcBef>
                <a:spcPct val="20000"/>
              </a:spcBef>
              <a:buClr>
                <a:srgbClr val="002060"/>
              </a:buClr>
              <a:buSzPct val="80000"/>
            </a:pPr>
            <a:r>
              <a:rPr lang="es-ES" sz="675" b="1" dirty="0"/>
              <a:t>Puente Sobre Vertedero</a:t>
            </a:r>
            <a:endParaRPr lang="es-CL" sz="675" b="1" dirty="0"/>
          </a:p>
        </p:txBody>
      </p:sp>
      <p:sp>
        <p:nvSpPr>
          <p:cNvPr id="15" name="14 Rectángulo"/>
          <p:cNvSpPr/>
          <p:nvPr/>
        </p:nvSpPr>
        <p:spPr>
          <a:xfrm>
            <a:off x="410881" y="3023300"/>
            <a:ext cx="2159536" cy="196208"/>
          </a:xfrm>
          <a:prstGeom prst="rect">
            <a:avLst/>
          </a:prstGeom>
        </p:spPr>
        <p:txBody>
          <a:bodyPr wrap="square">
            <a:spAutoFit/>
          </a:bodyPr>
          <a:lstStyle/>
          <a:p>
            <a:pPr marL="0" lvl="1">
              <a:spcBef>
                <a:spcPct val="20000"/>
              </a:spcBef>
              <a:buClr>
                <a:srgbClr val="002060"/>
              </a:buClr>
              <a:buSzPct val="80000"/>
            </a:pPr>
            <a:r>
              <a:rPr lang="es-ES" sz="675" b="1" dirty="0"/>
              <a:t>Mejoramiento Camino de Acceso</a:t>
            </a:r>
            <a:endParaRPr lang="es-CL" sz="675" b="1" dirty="0"/>
          </a:p>
        </p:txBody>
      </p:sp>
      <p:sp>
        <p:nvSpPr>
          <p:cNvPr id="17" name="16 Rectángulo"/>
          <p:cNvSpPr/>
          <p:nvPr/>
        </p:nvSpPr>
        <p:spPr>
          <a:xfrm>
            <a:off x="2981897" y="1066567"/>
            <a:ext cx="1186160" cy="196208"/>
          </a:xfrm>
          <a:prstGeom prst="rect">
            <a:avLst/>
          </a:prstGeom>
        </p:spPr>
        <p:txBody>
          <a:bodyPr wrap="square">
            <a:spAutoFit/>
          </a:bodyPr>
          <a:lstStyle/>
          <a:p>
            <a:pPr marL="0" lvl="1">
              <a:spcBef>
                <a:spcPct val="20000"/>
              </a:spcBef>
              <a:buClr>
                <a:srgbClr val="002060"/>
              </a:buClr>
              <a:buSzPct val="80000"/>
            </a:pPr>
            <a:r>
              <a:rPr lang="es-ES" sz="675" b="1" dirty="0"/>
              <a:t>Estación Fluviométrica</a:t>
            </a:r>
            <a:endParaRPr lang="es-CL" sz="675" b="1" dirty="0"/>
          </a:p>
        </p:txBody>
      </p:sp>
      <p:sp>
        <p:nvSpPr>
          <p:cNvPr id="18" name="17 Rectángulo"/>
          <p:cNvSpPr/>
          <p:nvPr/>
        </p:nvSpPr>
        <p:spPr>
          <a:xfrm>
            <a:off x="2981897" y="3023300"/>
            <a:ext cx="1186160" cy="196208"/>
          </a:xfrm>
          <a:prstGeom prst="rect">
            <a:avLst/>
          </a:prstGeom>
        </p:spPr>
        <p:txBody>
          <a:bodyPr wrap="square">
            <a:spAutoFit/>
          </a:bodyPr>
          <a:lstStyle/>
          <a:p>
            <a:pPr marL="0" lvl="1">
              <a:spcBef>
                <a:spcPct val="20000"/>
              </a:spcBef>
              <a:buClr>
                <a:srgbClr val="002060"/>
              </a:buClr>
              <a:buSzPct val="80000"/>
            </a:pPr>
            <a:r>
              <a:rPr lang="es-ES" sz="675" b="1" dirty="0"/>
              <a:t>Canal Matriz</a:t>
            </a:r>
            <a:endParaRPr lang="es-CL" sz="675" b="1" dirty="0"/>
          </a:p>
        </p:txBody>
      </p:sp>
      <p:sp>
        <p:nvSpPr>
          <p:cNvPr id="19" name="18 Rectángulo"/>
          <p:cNvSpPr/>
          <p:nvPr/>
        </p:nvSpPr>
        <p:spPr>
          <a:xfrm>
            <a:off x="4950944" y="1222569"/>
            <a:ext cx="3782175" cy="3681777"/>
          </a:xfrm>
          <a:prstGeom prst="rect">
            <a:avLst/>
          </a:prstGeom>
        </p:spPr>
        <p:txBody>
          <a:bodyPr wrap="square">
            <a:spAutoFit/>
          </a:bodyPr>
          <a:lstStyle/>
          <a:p>
            <a:pPr marL="200078" lvl="1" indent="-200078">
              <a:spcBef>
                <a:spcPct val="20000"/>
              </a:spcBef>
              <a:buClr>
                <a:srgbClr val="002060"/>
              </a:buClr>
              <a:buSzPct val="80000"/>
              <a:buFont typeface="Wingdings" panose="05000000000000000000" pitchFamily="2" charset="2"/>
              <a:buChar char="q"/>
            </a:pPr>
            <a:r>
              <a:rPr lang="es-CL" sz="1200" b="1" dirty="0">
                <a:solidFill>
                  <a:schemeClr val="accent1">
                    <a:lumMod val="75000"/>
                  </a:schemeClr>
                </a:solidFill>
              </a:rPr>
              <a:t>EMBALSE</a:t>
            </a:r>
          </a:p>
          <a:p>
            <a:pPr marL="203651" lvl="1">
              <a:buClr>
                <a:srgbClr val="002060"/>
              </a:buClr>
              <a:buSzPct val="80000"/>
            </a:pPr>
            <a:r>
              <a:rPr lang="es-CL" sz="975" dirty="0">
                <a:solidFill>
                  <a:schemeClr val="accent1">
                    <a:lumMod val="75000"/>
                  </a:schemeClr>
                </a:solidFill>
              </a:rPr>
              <a:t>- </a:t>
            </a:r>
            <a:r>
              <a:rPr lang="es-CL" sz="1050" dirty="0">
                <a:solidFill>
                  <a:schemeClr val="accent1">
                    <a:lumMod val="75000"/>
                  </a:schemeClr>
                </a:solidFill>
              </a:rPr>
              <a:t>80 mill. m3 (volumen útil, sedimentos y reserva APR)</a:t>
            </a:r>
          </a:p>
          <a:p>
            <a:pPr marL="203651" lvl="1">
              <a:buClr>
                <a:srgbClr val="002060"/>
              </a:buClr>
              <a:buSzPct val="80000"/>
            </a:pPr>
            <a:r>
              <a:rPr lang="es-CL" sz="1050" dirty="0">
                <a:solidFill>
                  <a:schemeClr val="accent1">
                    <a:lumMod val="75000"/>
                  </a:schemeClr>
                </a:solidFill>
              </a:rPr>
              <a:t>- Presa de Gravas Compactadas con pantalla de Hormigón</a:t>
            </a:r>
          </a:p>
          <a:p>
            <a:pPr marL="203651" lvl="1">
              <a:buClr>
                <a:srgbClr val="002060"/>
              </a:buClr>
              <a:buSzPct val="80000"/>
            </a:pPr>
            <a:r>
              <a:rPr lang="es-CL" sz="1050" dirty="0">
                <a:solidFill>
                  <a:schemeClr val="accent1">
                    <a:lumMod val="75000"/>
                  </a:schemeClr>
                </a:solidFill>
              </a:rPr>
              <a:t>- Altura de la presa      : 100 m </a:t>
            </a:r>
          </a:p>
          <a:p>
            <a:pPr marL="200078" lvl="1">
              <a:buClr>
                <a:srgbClr val="002060"/>
              </a:buClr>
              <a:buSzPct val="80000"/>
            </a:pPr>
            <a:r>
              <a:rPr lang="es-CL" sz="1050" dirty="0">
                <a:solidFill>
                  <a:schemeClr val="accent1">
                    <a:lumMod val="75000"/>
                  </a:schemeClr>
                </a:solidFill>
              </a:rPr>
              <a:t>- Largo Coronamiento :  418 m </a:t>
            </a:r>
          </a:p>
          <a:p>
            <a:pPr marL="200078" lvl="1">
              <a:buClr>
                <a:srgbClr val="002060"/>
              </a:buClr>
              <a:buSzPct val="80000"/>
            </a:pPr>
            <a:r>
              <a:rPr lang="es-CL" sz="1050" dirty="0">
                <a:solidFill>
                  <a:schemeClr val="accent1">
                    <a:lumMod val="75000"/>
                  </a:schemeClr>
                </a:solidFill>
              </a:rPr>
              <a:t>- Área inundada Máx.  : 313 ha </a:t>
            </a:r>
          </a:p>
          <a:p>
            <a:pPr marL="200078" lvl="1">
              <a:buClr>
                <a:srgbClr val="002060"/>
              </a:buClr>
              <a:buSzPct val="80000"/>
            </a:pPr>
            <a:endParaRPr lang="es-CL" sz="975" dirty="0">
              <a:solidFill>
                <a:schemeClr val="accent1">
                  <a:lumMod val="75000"/>
                </a:schemeClr>
              </a:solidFill>
            </a:endParaRPr>
          </a:p>
          <a:p>
            <a:pPr marL="200078" lvl="1" indent="-200078">
              <a:spcBef>
                <a:spcPct val="20000"/>
              </a:spcBef>
              <a:buClr>
                <a:srgbClr val="002060"/>
              </a:buClr>
              <a:buSzPct val="80000"/>
              <a:buFont typeface="Wingdings" panose="05000000000000000000" pitchFamily="2" charset="2"/>
              <a:buChar char="q"/>
            </a:pPr>
            <a:r>
              <a:rPr lang="es-CL" sz="1200" b="1" dirty="0">
                <a:solidFill>
                  <a:schemeClr val="accent1">
                    <a:lumMod val="75000"/>
                  </a:schemeClr>
                </a:solidFill>
              </a:rPr>
              <a:t>OBRAS ANEXAS</a:t>
            </a:r>
          </a:p>
          <a:p>
            <a:pPr marL="203651" lvl="1">
              <a:buClr>
                <a:srgbClr val="002060"/>
              </a:buClr>
              <a:buSzPct val="80000"/>
            </a:pPr>
            <a:r>
              <a:rPr lang="es-CL" sz="975" dirty="0">
                <a:solidFill>
                  <a:schemeClr val="accent1">
                    <a:lumMod val="75000"/>
                  </a:schemeClr>
                </a:solidFill>
              </a:rPr>
              <a:t>- </a:t>
            </a:r>
            <a:r>
              <a:rPr lang="es-CL" sz="1050" dirty="0">
                <a:solidFill>
                  <a:schemeClr val="accent1">
                    <a:lumMod val="75000"/>
                  </a:schemeClr>
                </a:solidFill>
              </a:rPr>
              <a:t>Túneles de desvío y Ataguía</a:t>
            </a:r>
          </a:p>
          <a:p>
            <a:pPr marL="203651" lvl="1">
              <a:buClr>
                <a:srgbClr val="002060"/>
              </a:buClr>
              <a:buSzPct val="80000"/>
            </a:pPr>
            <a:r>
              <a:rPr lang="es-CL" sz="1050" dirty="0">
                <a:solidFill>
                  <a:schemeClr val="accent1">
                    <a:lumMod val="75000"/>
                  </a:schemeClr>
                </a:solidFill>
              </a:rPr>
              <a:t>- Obra de Toma y Casa de Válvulas</a:t>
            </a:r>
          </a:p>
          <a:p>
            <a:pPr marL="203651" lvl="1">
              <a:buClr>
                <a:srgbClr val="002060"/>
              </a:buClr>
              <a:buSzPct val="80000"/>
            </a:pPr>
            <a:r>
              <a:rPr lang="es-CL" sz="1050" dirty="0">
                <a:solidFill>
                  <a:schemeClr val="accent1">
                    <a:lumMod val="75000"/>
                  </a:schemeClr>
                </a:solidFill>
              </a:rPr>
              <a:t>- Evacuador de Crecidas </a:t>
            </a:r>
          </a:p>
          <a:p>
            <a:pPr marL="198292" lvl="1">
              <a:buClr>
                <a:srgbClr val="002060"/>
              </a:buClr>
              <a:buSzPct val="80000"/>
            </a:pPr>
            <a:r>
              <a:rPr lang="es-CL" sz="1050" dirty="0">
                <a:solidFill>
                  <a:schemeClr val="accent1">
                    <a:lumMod val="75000"/>
                  </a:schemeClr>
                </a:solidFill>
              </a:rPr>
              <a:t>- Obra entrega al Río.</a:t>
            </a:r>
          </a:p>
          <a:p>
            <a:pPr marL="0" lvl="1">
              <a:spcBef>
                <a:spcPct val="20000"/>
              </a:spcBef>
              <a:buClr>
                <a:srgbClr val="002060"/>
              </a:buClr>
              <a:buSzPct val="80000"/>
            </a:pPr>
            <a:endParaRPr lang="es-CL" sz="975" b="1" dirty="0">
              <a:solidFill>
                <a:schemeClr val="accent1">
                  <a:lumMod val="75000"/>
                </a:schemeClr>
              </a:solidFill>
            </a:endParaRPr>
          </a:p>
          <a:p>
            <a:pPr marL="200078" lvl="1" indent="-200078">
              <a:spcBef>
                <a:spcPct val="20000"/>
              </a:spcBef>
              <a:buClr>
                <a:srgbClr val="002060"/>
              </a:buClr>
              <a:buSzPct val="80000"/>
              <a:buFont typeface="Wingdings" panose="05000000000000000000" pitchFamily="2" charset="2"/>
              <a:buChar char="q"/>
            </a:pPr>
            <a:r>
              <a:rPr lang="es-CL" sz="1200" b="1" dirty="0">
                <a:solidFill>
                  <a:schemeClr val="accent1">
                    <a:lumMod val="75000"/>
                  </a:schemeClr>
                </a:solidFill>
              </a:rPr>
              <a:t>CANAL MATRIZ</a:t>
            </a:r>
          </a:p>
          <a:p>
            <a:pPr marL="203651" lvl="1">
              <a:spcBef>
                <a:spcPct val="20000"/>
              </a:spcBef>
              <a:buClr>
                <a:srgbClr val="002060"/>
              </a:buClr>
              <a:buSzPct val="80000"/>
            </a:pPr>
            <a:r>
              <a:rPr lang="es-CL" sz="1050" dirty="0">
                <a:solidFill>
                  <a:schemeClr val="accent1">
                    <a:lumMod val="75000"/>
                  </a:schemeClr>
                </a:solidFill>
              </a:rPr>
              <a:t>- Longitud 4,3 Km</a:t>
            </a:r>
          </a:p>
          <a:p>
            <a:pPr marL="203651" lvl="1">
              <a:spcBef>
                <a:spcPct val="20000"/>
              </a:spcBef>
              <a:buClr>
                <a:srgbClr val="002060"/>
              </a:buClr>
              <a:buSzPct val="80000"/>
            </a:pPr>
            <a:r>
              <a:rPr lang="es-ES" sz="1050" dirty="0">
                <a:solidFill>
                  <a:schemeClr val="accent1">
                    <a:lumMod val="75000"/>
                  </a:schemeClr>
                </a:solidFill>
              </a:rPr>
              <a:t>- Caudal 8,5 m</a:t>
            </a:r>
            <a:r>
              <a:rPr lang="es-ES" sz="1050" baseline="30000" dirty="0">
                <a:solidFill>
                  <a:schemeClr val="accent1">
                    <a:lumMod val="75000"/>
                  </a:schemeClr>
                </a:solidFill>
              </a:rPr>
              <a:t>3</a:t>
            </a:r>
            <a:r>
              <a:rPr lang="es-ES" sz="1050" dirty="0">
                <a:solidFill>
                  <a:schemeClr val="accent1">
                    <a:lumMod val="75000"/>
                  </a:schemeClr>
                </a:solidFill>
              </a:rPr>
              <a:t>/s</a:t>
            </a:r>
            <a:endParaRPr lang="es-CL" sz="1050" dirty="0">
              <a:solidFill>
                <a:schemeClr val="accent1">
                  <a:lumMod val="75000"/>
                </a:schemeClr>
              </a:solidFill>
            </a:endParaRPr>
          </a:p>
          <a:p>
            <a:pPr marL="0" lvl="1">
              <a:spcBef>
                <a:spcPct val="20000"/>
              </a:spcBef>
              <a:buClr>
                <a:srgbClr val="002060"/>
              </a:buClr>
              <a:buSzPct val="80000"/>
            </a:pPr>
            <a:endParaRPr lang="es-CL" sz="975" b="1" dirty="0">
              <a:solidFill>
                <a:schemeClr val="accent1">
                  <a:lumMod val="75000"/>
                </a:schemeClr>
              </a:solidFill>
            </a:endParaRPr>
          </a:p>
          <a:p>
            <a:pPr marL="200078" lvl="1" indent="-200078">
              <a:spcBef>
                <a:spcPct val="20000"/>
              </a:spcBef>
              <a:buClr>
                <a:srgbClr val="002060"/>
              </a:buClr>
              <a:buSzPct val="80000"/>
              <a:buFont typeface="Wingdings" panose="05000000000000000000" pitchFamily="2" charset="2"/>
              <a:buChar char="q"/>
            </a:pPr>
            <a:r>
              <a:rPr lang="es-CL" sz="1200" b="1" dirty="0">
                <a:solidFill>
                  <a:schemeClr val="accent1">
                    <a:lumMod val="75000"/>
                  </a:schemeClr>
                </a:solidFill>
              </a:rPr>
              <a:t>CAMINO DE ACCESO</a:t>
            </a:r>
          </a:p>
          <a:p>
            <a:pPr marL="203651" lvl="1">
              <a:spcBef>
                <a:spcPct val="20000"/>
              </a:spcBef>
              <a:buClr>
                <a:srgbClr val="002060"/>
              </a:buClr>
              <a:buSzPct val="80000"/>
            </a:pPr>
            <a:r>
              <a:rPr lang="es-CL" sz="975" dirty="0">
                <a:solidFill>
                  <a:schemeClr val="accent1">
                    <a:lumMod val="75000"/>
                  </a:schemeClr>
                </a:solidFill>
              </a:rPr>
              <a:t>- </a:t>
            </a:r>
            <a:r>
              <a:rPr lang="es-CL" sz="1050" dirty="0">
                <a:solidFill>
                  <a:schemeClr val="accent1">
                    <a:lumMod val="75000"/>
                  </a:schemeClr>
                </a:solidFill>
              </a:rPr>
              <a:t>Mejoramiento 9,3 Km ruta existente y 4,2 Km Nuevo</a:t>
            </a:r>
          </a:p>
          <a:p>
            <a:pPr marL="203651" lvl="1">
              <a:spcBef>
                <a:spcPct val="20000"/>
              </a:spcBef>
              <a:buClr>
                <a:srgbClr val="002060"/>
              </a:buClr>
              <a:buSzPct val="80000"/>
            </a:pPr>
            <a:r>
              <a:rPr lang="es-ES" sz="1050" dirty="0">
                <a:solidFill>
                  <a:schemeClr val="accent1">
                    <a:lumMod val="75000"/>
                  </a:schemeClr>
                </a:solidFill>
              </a:rPr>
              <a:t>- Calzada 7 m, con Tratamiento Asfáltico</a:t>
            </a:r>
            <a:endParaRPr lang="es-CL" sz="1050" dirty="0">
              <a:solidFill>
                <a:schemeClr val="accent1">
                  <a:lumMod val="75000"/>
                </a:schemeClr>
              </a:solidFill>
            </a:endParaRPr>
          </a:p>
        </p:txBody>
      </p:sp>
      <p:sp>
        <p:nvSpPr>
          <p:cNvPr id="4" name="Título 3">
            <a:extLst>
              <a:ext uri="{FF2B5EF4-FFF2-40B4-BE49-F238E27FC236}">
                <a16:creationId xmlns:a16="http://schemas.microsoft.com/office/drawing/2014/main" xmlns="" id="{6EF911D7-02A3-49CC-F7CD-0253E1519F16}"/>
              </a:ext>
            </a:extLst>
          </p:cNvPr>
          <p:cNvSpPr>
            <a:spLocks noGrp="1"/>
          </p:cNvSpPr>
          <p:nvPr>
            <p:ph type="title"/>
          </p:nvPr>
        </p:nvSpPr>
        <p:spPr/>
        <p:txBody>
          <a:bodyPr/>
          <a:lstStyle/>
          <a:p>
            <a:r>
              <a:rPr lang="es-MX" dirty="0"/>
              <a:t>Antecedentes</a:t>
            </a:r>
            <a:endParaRPr lang="es-CL" dirty="0"/>
          </a:p>
        </p:txBody>
      </p:sp>
    </p:spTree>
    <p:extLst>
      <p:ext uri="{BB962C8B-B14F-4D97-AF65-F5344CB8AC3E}">
        <p14:creationId xmlns:p14="http://schemas.microsoft.com/office/powerpoint/2010/main" val="282410198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0">
            <a:extLst>
              <a:ext uri="{FF2B5EF4-FFF2-40B4-BE49-F238E27FC236}">
                <a16:creationId xmlns:a16="http://schemas.microsoft.com/office/drawing/2014/main" xmlns="" id="{EDF01161-76A6-627A-4636-8BC713E7F9CF}"/>
              </a:ext>
            </a:extLst>
          </p:cNvPr>
          <p:cNvSpPr>
            <a:spLocks noGrp="1"/>
          </p:cNvSpPr>
          <p:nvPr>
            <p:ph type="title"/>
          </p:nvPr>
        </p:nvSpPr>
        <p:spPr/>
        <p:txBody>
          <a:bodyPr/>
          <a:lstStyle/>
          <a:p>
            <a:r>
              <a:rPr lang="es-ES" sz="2800" dirty="0">
                <a:solidFill>
                  <a:schemeClr val="accent1">
                    <a:lumMod val="75000"/>
                  </a:schemeClr>
                </a:solidFill>
              </a:rPr>
              <a:t>Empresas que calificaron al REC </a:t>
            </a:r>
            <a:r>
              <a:rPr lang="es-ES" sz="1600" dirty="0">
                <a:solidFill>
                  <a:schemeClr val="accent1">
                    <a:lumMod val="75000"/>
                  </a:schemeClr>
                </a:solidFill>
              </a:rPr>
              <a:t>(Registro Especial de Contratistas)</a:t>
            </a:r>
            <a:endParaRPr lang="es-CL" sz="2800" dirty="0"/>
          </a:p>
        </p:txBody>
      </p:sp>
      <p:sp>
        <p:nvSpPr>
          <p:cNvPr id="4" name="Marcador de número de diapositiva 3"/>
          <p:cNvSpPr>
            <a:spLocks noGrp="1"/>
          </p:cNvSpPr>
          <p:nvPr>
            <p:ph type="sldNum" sz="quarter" idx="4294967295"/>
          </p:nvPr>
        </p:nvSpPr>
        <p:spPr>
          <a:xfrm>
            <a:off x="8496300" y="4881563"/>
            <a:ext cx="647700" cy="249237"/>
          </a:xfrm>
          <a:prstGeom prst="rect">
            <a:avLst/>
          </a:prstGeom>
        </p:spPr>
        <p:txBody>
          <a:bodyPr/>
          <a:lstStyle/>
          <a:p>
            <a:fld id="{93906E0F-AE88-40E9-96CC-A6981289A2C9}" type="slidenum">
              <a:rPr lang="es-CL" smtClean="0">
                <a:solidFill>
                  <a:srgbClr val="898989"/>
                </a:solidFill>
              </a:rPr>
              <a:pPr/>
              <a:t>37</a:t>
            </a:fld>
            <a:endParaRPr lang="es-CL" dirty="0">
              <a:solidFill>
                <a:srgbClr val="898989"/>
              </a:solidFill>
            </a:endParaRPr>
          </a:p>
        </p:txBody>
      </p:sp>
      <p:sp>
        <p:nvSpPr>
          <p:cNvPr id="8" name="CuadroTexto 7"/>
          <p:cNvSpPr txBox="1"/>
          <p:nvPr/>
        </p:nvSpPr>
        <p:spPr>
          <a:xfrm>
            <a:off x="1600201" y="1343526"/>
            <a:ext cx="4600682" cy="553998"/>
          </a:xfrm>
          <a:prstGeom prst="rect">
            <a:avLst/>
          </a:prstGeom>
          <a:noFill/>
        </p:spPr>
        <p:txBody>
          <a:bodyPr wrap="square" rtlCol="0">
            <a:spAutoFit/>
          </a:bodyPr>
          <a:lstStyle/>
          <a:p>
            <a:pPr algn="just"/>
            <a:r>
              <a:rPr lang="es-CL" sz="1500" dirty="0">
                <a:solidFill>
                  <a:schemeClr val="accent1">
                    <a:lumMod val="75000"/>
                  </a:schemeClr>
                </a:solidFill>
              </a:rPr>
              <a:t>11 empresas solicitaron antecedentes para conformar el REC de las cuales 5 postularon y cumplieron requisitos: </a:t>
            </a:r>
          </a:p>
        </p:txBody>
      </p:sp>
      <p:sp>
        <p:nvSpPr>
          <p:cNvPr id="5" name="Flecha derecha 4"/>
          <p:cNvSpPr/>
          <p:nvPr/>
        </p:nvSpPr>
        <p:spPr>
          <a:xfrm>
            <a:off x="822569" y="1343526"/>
            <a:ext cx="512762" cy="609600"/>
          </a:xfrm>
          <a:prstGeom prst="rightArrow">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350" dirty="0"/>
          </a:p>
        </p:txBody>
      </p:sp>
      <p:pic>
        <p:nvPicPr>
          <p:cNvPr id="6" name="Imagen 5"/>
          <p:cNvPicPr>
            <a:picLocks noChangeAspect="1"/>
          </p:cNvPicPr>
          <p:nvPr/>
        </p:nvPicPr>
        <p:blipFill>
          <a:blip r:embed="rId2"/>
          <a:srcRect t="20295"/>
          <a:stretch/>
        </p:blipFill>
        <p:spPr>
          <a:xfrm>
            <a:off x="1429170" y="2606040"/>
            <a:ext cx="4633469" cy="1964329"/>
          </a:xfrm>
          <a:prstGeom prst="rect">
            <a:avLst/>
          </a:prstGeom>
        </p:spPr>
      </p:pic>
      <p:pic>
        <p:nvPicPr>
          <p:cNvPr id="3" name="Imagen 2"/>
          <p:cNvPicPr>
            <a:picLocks noChangeAspect="1"/>
          </p:cNvPicPr>
          <p:nvPr/>
        </p:nvPicPr>
        <p:blipFill>
          <a:blip r:embed="rId3"/>
          <a:stretch>
            <a:fillRect/>
          </a:stretch>
        </p:blipFill>
        <p:spPr>
          <a:xfrm>
            <a:off x="6855927" y="971550"/>
            <a:ext cx="1717805" cy="1717805"/>
          </a:xfrm>
          <a:prstGeom prst="rect">
            <a:avLst/>
          </a:prstGeom>
        </p:spPr>
      </p:pic>
    </p:spTree>
    <p:extLst>
      <p:ext uri="{BB962C8B-B14F-4D97-AF65-F5344CB8AC3E}">
        <p14:creationId xmlns:p14="http://schemas.microsoft.com/office/powerpoint/2010/main" val="129788804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solidFill>
                  <a:srgbClr val="006CB7"/>
                </a:solidFill>
              </a:rPr>
              <a:t>Embalse Nueva La Punilla</a:t>
            </a:r>
            <a:endParaRPr lang="es-CL" dirty="0"/>
          </a:p>
        </p:txBody>
      </p:sp>
      <p:sp>
        <p:nvSpPr>
          <p:cNvPr id="5" name="Rectángulo 4"/>
          <p:cNvSpPr/>
          <p:nvPr/>
        </p:nvSpPr>
        <p:spPr>
          <a:xfrm>
            <a:off x="548582" y="971550"/>
            <a:ext cx="6462584" cy="3808735"/>
          </a:xfrm>
          <a:prstGeom prst="rect">
            <a:avLst/>
          </a:prstGeom>
        </p:spPr>
        <p:txBody>
          <a:bodyPr wrap="square">
            <a:spAutoFit/>
          </a:bodyPr>
          <a:lstStyle/>
          <a:p>
            <a:pPr marR="147955" lvl="0" algn="just">
              <a:lnSpc>
                <a:spcPct val="115000"/>
              </a:lnSpc>
              <a:spcBef>
                <a:spcPts val="615"/>
              </a:spcBef>
            </a:pPr>
            <a:r>
              <a:rPr lang="es-CL" sz="1400" dirty="0">
                <a:solidFill>
                  <a:srgbClr val="000000"/>
                </a:solidFill>
                <a:latin typeface="Arial" panose="020B0604020202020204" pitchFamily="34" charset="0"/>
                <a:ea typeface="Arial" panose="020B0604020202020204" pitchFamily="34" charset="0"/>
                <a:cs typeface="Arial MT"/>
              </a:rPr>
              <a:t>Acuerdo de Consejo de Ministros de la Comisión Nacional de Riego 23/06/2025</a:t>
            </a:r>
            <a:endParaRPr lang="es-CL" sz="1200" dirty="0">
              <a:solidFill>
                <a:srgbClr val="006CB7"/>
              </a:solidFill>
              <a:latin typeface="Arial MT"/>
              <a:ea typeface="Arial MT"/>
              <a:cs typeface="Arial MT"/>
            </a:endParaRPr>
          </a:p>
          <a:p>
            <a:pPr marR="147955" lvl="0" algn="just">
              <a:lnSpc>
                <a:spcPct val="115000"/>
              </a:lnSpc>
            </a:pPr>
            <a:r>
              <a:rPr lang="es-CL" sz="1400" dirty="0">
                <a:solidFill>
                  <a:srgbClr val="000000"/>
                </a:solidFill>
                <a:latin typeface="Arial" panose="020B0604020202020204" pitchFamily="34" charset="0"/>
                <a:ea typeface="Arial" panose="020B0604020202020204" pitchFamily="34" charset="0"/>
                <a:cs typeface="Arial MT"/>
              </a:rPr>
              <a:t> </a:t>
            </a:r>
            <a:endParaRPr lang="es-CL" sz="1200" dirty="0">
              <a:solidFill>
                <a:srgbClr val="006CB7"/>
              </a:solidFill>
              <a:latin typeface="Arial MT"/>
              <a:ea typeface="Arial MT"/>
              <a:cs typeface="Arial MT"/>
            </a:endParaRPr>
          </a:p>
          <a:p>
            <a:pPr marL="342900" lvl="0" indent="-342900" algn="just">
              <a:lnSpc>
                <a:spcPct val="115000"/>
              </a:lnSpc>
              <a:buFont typeface="+mj-lt"/>
              <a:buAutoNum type="alphaLcParenR"/>
            </a:pPr>
            <a:r>
              <a:rPr lang="es-CL" sz="1400" dirty="0">
                <a:solidFill>
                  <a:srgbClr val="000000"/>
                </a:solidFill>
                <a:latin typeface="Arial" panose="020B0604020202020204" pitchFamily="34" charset="0"/>
                <a:ea typeface="Arial" panose="020B0604020202020204" pitchFamily="34" charset="0"/>
                <a:cs typeface="Arial MT"/>
              </a:rPr>
              <a:t>Autorizar a la DOH del Ministerio de Obras Públicas, </a:t>
            </a:r>
            <a:r>
              <a:rPr lang="es-CL" sz="1400" b="1" dirty="0">
                <a:solidFill>
                  <a:srgbClr val="000000"/>
                </a:solidFill>
                <a:latin typeface="Arial" panose="020B0604020202020204" pitchFamily="34" charset="0"/>
                <a:ea typeface="Arial" panose="020B0604020202020204" pitchFamily="34" charset="0"/>
                <a:cs typeface="Arial MT"/>
              </a:rPr>
              <a:t>a retomar el proceso de construcción del embalse denominado Nueva la Punilla,</a:t>
            </a:r>
            <a:r>
              <a:rPr lang="es-CL" sz="1400" dirty="0">
                <a:solidFill>
                  <a:srgbClr val="000000"/>
                </a:solidFill>
                <a:latin typeface="Arial" panose="020B0604020202020204" pitchFamily="34" charset="0"/>
                <a:ea typeface="Arial" panose="020B0604020202020204" pitchFamily="34" charset="0"/>
                <a:cs typeface="Arial MT"/>
              </a:rPr>
              <a:t> de 565 millones de metros cúbicos aproximadamente, ubicado en la región de Ñuble, mediante el DFL N° 1123 del año 1981 y su Reglamento. Este proyecto se definirá como una obra de riego de carácter multipropósito […].  </a:t>
            </a:r>
            <a:endParaRPr lang="es-CL" sz="1200" dirty="0">
              <a:solidFill>
                <a:srgbClr val="006CB7"/>
              </a:solidFill>
              <a:latin typeface="Arial MT"/>
              <a:ea typeface="Arial MT"/>
              <a:cs typeface="Arial MT"/>
            </a:endParaRPr>
          </a:p>
          <a:p>
            <a:pPr marL="342900" lvl="0" indent="-342900" algn="just">
              <a:lnSpc>
                <a:spcPct val="115000"/>
              </a:lnSpc>
              <a:buFont typeface="+mj-lt"/>
              <a:buAutoNum type="alphaLcParenR"/>
            </a:pPr>
            <a:r>
              <a:rPr lang="es-CL" sz="1400" dirty="0">
                <a:solidFill>
                  <a:srgbClr val="000000"/>
                </a:solidFill>
                <a:latin typeface="Arial" panose="020B0604020202020204" pitchFamily="34" charset="0"/>
                <a:ea typeface="Arial" panose="020B0604020202020204" pitchFamily="34" charset="0"/>
                <a:cs typeface="Arial MT"/>
              </a:rPr>
              <a:t>Solicitar a la DGC que continúe desarrollando las actividades de terreno y compromisos ambientales hasta que se pueda realizar el traspaso del proyecto a la DOH.</a:t>
            </a:r>
            <a:endParaRPr lang="es-CL" sz="1200" dirty="0">
              <a:solidFill>
                <a:srgbClr val="006CB7"/>
              </a:solidFill>
              <a:latin typeface="Arial MT"/>
              <a:ea typeface="Arial MT"/>
              <a:cs typeface="Arial MT"/>
            </a:endParaRPr>
          </a:p>
          <a:p>
            <a:pPr marL="342900" lvl="0" indent="-342900" algn="just">
              <a:lnSpc>
                <a:spcPct val="115000"/>
              </a:lnSpc>
              <a:buFont typeface="+mj-lt"/>
              <a:buAutoNum type="alphaLcParenR"/>
            </a:pPr>
            <a:r>
              <a:rPr lang="es-CL" sz="1400" dirty="0">
                <a:solidFill>
                  <a:srgbClr val="000000"/>
                </a:solidFill>
                <a:latin typeface="Arial" panose="020B0604020202020204" pitchFamily="34" charset="0"/>
                <a:ea typeface="Arial" panose="020B0604020202020204" pitchFamily="34" charset="0"/>
                <a:cs typeface="Arial MT"/>
              </a:rPr>
              <a:t>Solicitar al MDSF la autorización para incorporar en la actual Ficha IDI de Ejecución el Ítem Consultorías, […].</a:t>
            </a:r>
          </a:p>
          <a:p>
            <a:pPr marL="342900" lvl="0" indent="-342900" algn="just">
              <a:lnSpc>
                <a:spcPct val="115000"/>
              </a:lnSpc>
              <a:buFont typeface="+mj-lt"/>
              <a:buAutoNum type="alphaLcParenR"/>
            </a:pPr>
            <a:r>
              <a:rPr lang="es-CL" sz="1400" dirty="0">
                <a:solidFill>
                  <a:srgbClr val="000000"/>
                </a:solidFill>
                <a:latin typeface="Arial" panose="020B0604020202020204" pitchFamily="34" charset="0"/>
                <a:ea typeface="Arial" panose="020B0604020202020204" pitchFamily="34" charset="0"/>
                <a:cs typeface="Arial MT"/>
              </a:rPr>
              <a:t>La DOH deberá presentar en un próximo Consejo el Plan de Trabajo conducente a la licitación de la construcción del proyecto […].</a:t>
            </a:r>
            <a:endParaRPr lang="es-CL" sz="1200" dirty="0">
              <a:solidFill>
                <a:srgbClr val="006CB7"/>
              </a:solidFill>
              <a:latin typeface="Arial MT"/>
              <a:ea typeface="Arial MT"/>
              <a:cs typeface="Arial MT"/>
            </a:endParaRPr>
          </a:p>
        </p:txBody>
      </p:sp>
    </p:spTree>
    <p:extLst>
      <p:ext uri="{BB962C8B-B14F-4D97-AF65-F5344CB8AC3E}">
        <p14:creationId xmlns:p14="http://schemas.microsoft.com/office/powerpoint/2010/main" val="401218113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solidFill>
                  <a:srgbClr val="006CB7"/>
                </a:solidFill>
              </a:rPr>
              <a:t>Embalse Chillán</a:t>
            </a:r>
            <a:endParaRPr lang="es-CL" dirty="0"/>
          </a:p>
        </p:txBody>
      </p:sp>
      <p:sp>
        <p:nvSpPr>
          <p:cNvPr id="5" name="Rectángulo 4"/>
          <p:cNvSpPr/>
          <p:nvPr/>
        </p:nvSpPr>
        <p:spPr>
          <a:xfrm>
            <a:off x="369122" y="1234857"/>
            <a:ext cx="8513806" cy="2817694"/>
          </a:xfrm>
          <a:prstGeom prst="rect">
            <a:avLst/>
          </a:prstGeom>
        </p:spPr>
        <p:txBody>
          <a:bodyPr wrap="square">
            <a:spAutoFit/>
          </a:bodyPr>
          <a:lstStyle/>
          <a:p>
            <a:pPr marL="166370" marR="169545" lvl="0" algn="just">
              <a:lnSpc>
                <a:spcPct val="115000"/>
              </a:lnSpc>
            </a:pPr>
            <a:r>
              <a:rPr lang="es-ES" sz="1400" dirty="0">
                <a:solidFill>
                  <a:srgbClr val="000000"/>
                </a:solidFill>
                <a:latin typeface="Arial" panose="020B0604020202020204" pitchFamily="34" charset="0"/>
              </a:rPr>
              <a:t>El proyecto del embalse Chillán se emplazará sobre el río Chillán y abarca las comunas de Pinto, </a:t>
            </a:r>
            <a:r>
              <a:rPr lang="es-ES" sz="1400" dirty="0" err="1">
                <a:solidFill>
                  <a:srgbClr val="000000"/>
                </a:solidFill>
                <a:latin typeface="Arial" panose="020B0604020202020204" pitchFamily="34" charset="0"/>
              </a:rPr>
              <a:t>Coihueco</a:t>
            </a:r>
            <a:r>
              <a:rPr lang="es-ES" sz="1400" dirty="0">
                <a:solidFill>
                  <a:srgbClr val="000000"/>
                </a:solidFill>
                <a:latin typeface="Arial" panose="020B0604020202020204" pitchFamily="34" charset="0"/>
              </a:rPr>
              <a:t> y Chillán y su volumen de almacenamiento alcanza a 210 millones de metros cúbicos (hm3), se estima que el embalse podrá regar una superficie de 20.650 hectáreas.</a:t>
            </a:r>
          </a:p>
          <a:p>
            <a:pPr marL="166370" marR="169545" lvl="0" algn="just">
              <a:lnSpc>
                <a:spcPct val="115000"/>
              </a:lnSpc>
            </a:pPr>
            <a:endParaRPr lang="es-ES" sz="1400" dirty="0">
              <a:solidFill>
                <a:srgbClr val="000000"/>
              </a:solidFill>
              <a:latin typeface="Arial" panose="020B0604020202020204" pitchFamily="34" charset="0"/>
            </a:endParaRPr>
          </a:p>
          <a:p>
            <a:pPr marL="166370" marR="169545" lvl="0" algn="just">
              <a:lnSpc>
                <a:spcPct val="115000"/>
              </a:lnSpc>
            </a:pPr>
            <a:r>
              <a:rPr lang="es-MX" sz="1400" dirty="0">
                <a:solidFill>
                  <a:srgbClr val="000000"/>
                </a:solidFill>
                <a:latin typeface="Arial" panose="020B0604020202020204" pitchFamily="34" charset="0"/>
              </a:rPr>
              <a:t>De la superficie señalada, 14.979 hectáreas corresponden a áreas mejoradas y 5.671 a nuevas áreas de riego con 85 % de seguridad de abastecimiento. El proyecto atenderá a cerca 2.000 predios.</a:t>
            </a:r>
            <a:endParaRPr lang="es-CL" sz="1400" dirty="0">
              <a:solidFill>
                <a:srgbClr val="000000"/>
              </a:solidFill>
              <a:latin typeface="Arial" panose="020B0604020202020204" pitchFamily="34" charset="0"/>
            </a:endParaRPr>
          </a:p>
          <a:p>
            <a:pPr marL="166370" marR="169545" lvl="0" algn="just">
              <a:lnSpc>
                <a:spcPct val="115000"/>
              </a:lnSpc>
            </a:pPr>
            <a:endParaRPr lang="es-CL" sz="1400" dirty="0">
              <a:solidFill>
                <a:srgbClr val="000000"/>
              </a:solidFill>
              <a:latin typeface="Arial" panose="020B0604020202020204" pitchFamily="34" charset="0"/>
            </a:endParaRPr>
          </a:p>
          <a:p>
            <a:pPr marL="166370" marR="169545" lvl="0" algn="just">
              <a:lnSpc>
                <a:spcPct val="115000"/>
              </a:lnSpc>
            </a:pPr>
            <a:r>
              <a:rPr lang="es-ES" sz="1400" dirty="0">
                <a:solidFill>
                  <a:srgbClr val="000000"/>
                </a:solidFill>
                <a:latin typeface="Arial" panose="020B0604020202020204" pitchFamily="34" charset="0"/>
              </a:rPr>
              <a:t>A través de la DOH actualmente se desarrolla el estudio de Factibilidad el cual consta de 8 etapas y su término está previsto ocurra a fines del presente año, luego de lo cual se postulará a la etapa de diseño para el 2026.</a:t>
            </a:r>
            <a:endParaRPr lang="es-CL" sz="1400" dirty="0">
              <a:solidFill>
                <a:srgbClr val="000000"/>
              </a:solidFill>
              <a:latin typeface="Arial" panose="020B0604020202020204" pitchFamily="34" charset="0"/>
            </a:endParaRPr>
          </a:p>
        </p:txBody>
      </p:sp>
    </p:spTree>
    <p:extLst>
      <p:ext uri="{BB962C8B-B14F-4D97-AF65-F5344CB8AC3E}">
        <p14:creationId xmlns:p14="http://schemas.microsoft.com/office/powerpoint/2010/main" val="3675786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es-MX" sz="1800" dirty="0" smtClean="0">
                <a:solidFill>
                  <a:schemeClr val="tx1"/>
                </a:solidFill>
              </a:rPr>
              <a:t>Dirección de Aeropuertos </a:t>
            </a:r>
            <a:endParaRPr lang="es-CL" sz="1800" dirty="0">
              <a:solidFill>
                <a:schemeClr val="tx1"/>
              </a:solidFill>
            </a:endParaRPr>
          </a:p>
        </p:txBody>
      </p:sp>
      <p:sp>
        <p:nvSpPr>
          <p:cNvPr id="3" name="Marcador de texto 2"/>
          <p:cNvSpPr>
            <a:spLocks noGrp="1"/>
          </p:cNvSpPr>
          <p:nvPr>
            <p:ph type="body" idx="1"/>
          </p:nvPr>
        </p:nvSpPr>
        <p:spPr/>
        <p:txBody>
          <a:bodyPr/>
          <a:lstStyle/>
          <a:p>
            <a:endParaRPr lang="es-CL" dirty="0"/>
          </a:p>
        </p:txBody>
      </p:sp>
      <p:graphicFrame>
        <p:nvGraphicFramePr>
          <p:cNvPr id="4" name="Tabla 3"/>
          <p:cNvGraphicFramePr>
            <a:graphicFrameLocks noGrp="1"/>
          </p:cNvGraphicFramePr>
          <p:nvPr>
            <p:extLst>
              <p:ext uri="{D42A27DB-BD31-4B8C-83A1-F6EECF244321}">
                <p14:modId xmlns:p14="http://schemas.microsoft.com/office/powerpoint/2010/main" val="1615064706"/>
              </p:ext>
            </p:extLst>
          </p:nvPr>
        </p:nvGraphicFramePr>
        <p:xfrm>
          <a:off x="494269" y="1371599"/>
          <a:ext cx="7599406" cy="2154625"/>
        </p:xfrm>
        <a:graphic>
          <a:graphicData uri="http://schemas.openxmlformats.org/drawingml/2006/table">
            <a:tbl>
              <a:tblPr firstRow="1" firstCol="1" bandRow="1"/>
              <a:tblGrid>
                <a:gridCol w="1026331"/>
                <a:gridCol w="2763821"/>
                <a:gridCol w="890418"/>
                <a:gridCol w="946252"/>
                <a:gridCol w="1076289"/>
                <a:gridCol w="896295"/>
              </a:tblGrid>
              <a:tr h="485910">
                <a:tc>
                  <a:txBody>
                    <a:bodyPr/>
                    <a:lstStyle/>
                    <a:p>
                      <a:pPr>
                        <a:lnSpc>
                          <a:spcPct val="107000"/>
                        </a:lnSpc>
                        <a:spcAft>
                          <a:spcPts val="0"/>
                        </a:spcAft>
                      </a:pPr>
                      <a:r>
                        <a:rPr lang="es-ES" sz="1100" dirty="0">
                          <a:effectLst/>
                          <a:latin typeface="Calibri" panose="020F0502020204030204" pitchFamily="34" charset="0"/>
                          <a:ea typeface="Calibri" panose="020F0502020204030204" pitchFamily="34" charset="0"/>
                          <a:cs typeface="Times New Roman" panose="02020603050405020304" pitchFamily="18" charset="0"/>
                        </a:rPr>
                        <a:t>COD BIP</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nSpc>
                          <a:spcPct val="107000"/>
                        </a:lnSpc>
                        <a:spcAft>
                          <a:spcPts val="0"/>
                        </a:spcAft>
                      </a:pPr>
                      <a:r>
                        <a:rPr lang="es-ES" sz="1100" dirty="0">
                          <a:effectLst/>
                          <a:latin typeface="Calibri" panose="020F0502020204030204" pitchFamily="34" charset="0"/>
                          <a:ea typeface="Calibri" panose="020F0502020204030204" pitchFamily="34" charset="0"/>
                          <a:cs typeface="Times New Roman" panose="02020603050405020304" pitchFamily="18" charset="0"/>
                        </a:rPr>
                        <a:t>NOMBRE PROYECTO</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nSpc>
                          <a:spcPct val="107000"/>
                        </a:lnSpc>
                        <a:spcAft>
                          <a:spcPts val="0"/>
                        </a:spcAft>
                      </a:pPr>
                      <a:r>
                        <a:rPr lang="es-ES" sz="1100">
                          <a:effectLst/>
                          <a:latin typeface="Calibri" panose="020F0502020204030204" pitchFamily="34" charset="0"/>
                          <a:ea typeface="Calibri" panose="020F0502020204030204" pitchFamily="34" charset="0"/>
                          <a:cs typeface="Times New Roman" panose="02020603050405020304" pitchFamily="18" charset="0"/>
                        </a:rPr>
                        <a:t>DIRECCIÓN</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nSpc>
                          <a:spcPct val="107000"/>
                        </a:lnSpc>
                        <a:spcAft>
                          <a:spcPts val="0"/>
                        </a:spcAft>
                      </a:pPr>
                      <a:r>
                        <a:rPr lang="es-ES" sz="1100">
                          <a:effectLst/>
                          <a:latin typeface="Calibri" panose="020F0502020204030204" pitchFamily="34" charset="0"/>
                          <a:ea typeface="Calibri" panose="020F0502020204030204" pitchFamily="34" charset="0"/>
                          <a:cs typeface="Times New Roman" panose="02020603050405020304" pitchFamily="18" charset="0"/>
                        </a:rPr>
                        <a:t>Ejecución Actual</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nSpc>
                          <a:spcPct val="107000"/>
                        </a:lnSpc>
                        <a:spcAft>
                          <a:spcPts val="0"/>
                        </a:spcAft>
                      </a:pPr>
                      <a:r>
                        <a:rPr lang="es-ES" sz="1100">
                          <a:effectLst/>
                          <a:latin typeface="Calibri" panose="020F0502020204030204" pitchFamily="34" charset="0"/>
                          <a:ea typeface="Calibri" panose="020F0502020204030204" pitchFamily="34" charset="0"/>
                          <a:cs typeface="Times New Roman" panose="02020603050405020304" pitchFamily="18" charset="0"/>
                        </a:rPr>
                        <a:t>Programación 2025</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nSpc>
                          <a:spcPct val="107000"/>
                        </a:lnSpc>
                        <a:spcAft>
                          <a:spcPts val="0"/>
                        </a:spcAft>
                      </a:pPr>
                      <a:r>
                        <a:rPr lang="es-ES" sz="1100">
                          <a:effectLst/>
                          <a:latin typeface="Calibri" panose="020F0502020204030204" pitchFamily="34" charset="0"/>
                          <a:ea typeface="Calibri" panose="020F0502020204030204" pitchFamily="34" charset="0"/>
                          <a:cs typeface="Times New Roman" panose="02020603050405020304" pitchFamily="18" charset="0"/>
                        </a:rPr>
                        <a:t>Arrastre 2026</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r>
              <a:tr h="417179">
                <a:tc>
                  <a:txBody>
                    <a:bodyPr/>
                    <a:lstStyle/>
                    <a:p>
                      <a:pPr>
                        <a:lnSpc>
                          <a:spcPct val="107000"/>
                        </a:lnSpc>
                        <a:spcAft>
                          <a:spcPts val="0"/>
                        </a:spcAft>
                      </a:pPr>
                      <a:r>
                        <a:rPr lang="es-ES" sz="1100">
                          <a:effectLst/>
                          <a:latin typeface="Calibri" panose="020F0502020204030204" pitchFamily="34" charset="0"/>
                          <a:ea typeface="Calibri" panose="020F0502020204030204" pitchFamily="34" charset="0"/>
                          <a:cs typeface="Times New Roman" panose="02020603050405020304" pitchFamily="18" charset="0"/>
                        </a:rPr>
                        <a:t>40060758-0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1100">
                          <a:effectLst/>
                          <a:latin typeface="Calibri" panose="020F0502020204030204" pitchFamily="34" charset="0"/>
                          <a:ea typeface="Calibri" panose="020F0502020204030204" pitchFamily="34" charset="0"/>
                          <a:cs typeface="Times New Roman" panose="02020603050405020304" pitchFamily="18" charset="0"/>
                        </a:rPr>
                        <a:t>CONSERVACION PUNTO DE POSADA CUNA DE PRAT, REGIÓN DE ÑUBLE</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1100">
                          <a:effectLst/>
                          <a:latin typeface="Calibri" panose="020F0502020204030204" pitchFamily="34" charset="0"/>
                          <a:ea typeface="Calibri" panose="020F0502020204030204" pitchFamily="34" charset="0"/>
                          <a:cs typeface="Times New Roman" panose="02020603050405020304" pitchFamily="18" charset="0"/>
                        </a:rPr>
                        <a:t>DAP</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s-ES" sz="1100">
                          <a:effectLst/>
                          <a:latin typeface="Calibri" panose="020F0502020204030204" pitchFamily="34" charset="0"/>
                          <a:ea typeface="Calibri" panose="020F0502020204030204" pitchFamily="34" charset="0"/>
                          <a:cs typeface="Times New Roman" panose="02020603050405020304" pitchFamily="18" charset="0"/>
                        </a:rPr>
                        <a:t>$163.443</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1100">
                          <a:effectLst/>
                          <a:latin typeface="Calibri" panose="020F0502020204030204" pitchFamily="34" charset="0"/>
                          <a:ea typeface="Calibri" panose="020F0502020204030204" pitchFamily="34" charset="0"/>
                          <a:cs typeface="Times New Roman" panose="02020603050405020304" pitchFamily="18" charset="0"/>
                        </a:rPr>
                        <a:t>$163.443</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s-ES" sz="1100">
                          <a:effectLst/>
                          <a:latin typeface="Calibri" panose="020F0502020204030204" pitchFamily="34" charset="0"/>
                          <a:ea typeface="Calibri" panose="020F0502020204030204" pitchFamily="34" charset="0"/>
                          <a:cs typeface="Times New Roman" panose="02020603050405020304" pitchFamily="18" charset="0"/>
                        </a:rPr>
                        <a:t>$0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5768">
                <a:tc>
                  <a:txBody>
                    <a:bodyPr/>
                    <a:lstStyle/>
                    <a:p>
                      <a:pPr>
                        <a:lnSpc>
                          <a:spcPct val="107000"/>
                        </a:lnSpc>
                        <a:spcAft>
                          <a:spcPts val="0"/>
                        </a:spcAft>
                      </a:pPr>
                      <a:r>
                        <a:rPr lang="es-ES" sz="1100">
                          <a:effectLst/>
                          <a:latin typeface="Calibri" panose="020F0502020204030204" pitchFamily="34" charset="0"/>
                          <a:ea typeface="Calibri" panose="020F0502020204030204" pitchFamily="34" charset="0"/>
                          <a:cs typeface="Times New Roman" panose="02020603050405020304" pitchFamily="18" charset="0"/>
                        </a:rPr>
                        <a:t>40058872-0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1100">
                          <a:effectLst/>
                          <a:latin typeface="Calibri" panose="020F0502020204030204" pitchFamily="34" charset="0"/>
                          <a:ea typeface="Calibri" panose="020F0502020204030204" pitchFamily="34" charset="0"/>
                          <a:cs typeface="Times New Roman" panose="02020603050405020304" pitchFamily="18" charset="0"/>
                        </a:rPr>
                        <a:t>DIAGNOSTICO Y ANÁLISIS DE DEMANDA AÉREA AERÓDROMO GENERAL BERNARDO OHIGGINS</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1100">
                          <a:effectLst/>
                          <a:latin typeface="Calibri" panose="020F0502020204030204" pitchFamily="34" charset="0"/>
                          <a:ea typeface="Calibri" panose="020F0502020204030204" pitchFamily="34" charset="0"/>
                          <a:cs typeface="Times New Roman" panose="02020603050405020304" pitchFamily="18" charset="0"/>
                        </a:rPr>
                        <a:t>DAP</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s-ES" sz="1100">
                          <a:effectLst/>
                          <a:latin typeface="Calibri" panose="020F0502020204030204" pitchFamily="34" charset="0"/>
                          <a:ea typeface="Calibri" panose="020F0502020204030204" pitchFamily="34" charset="0"/>
                          <a:cs typeface="Times New Roman" panose="02020603050405020304" pitchFamily="18" charset="0"/>
                        </a:rPr>
                        <a:t>$37.891</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1100">
                          <a:effectLst/>
                          <a:latin typeface="Calibri" panose="020F0502020204030204" pitchFamily="34" charset="0"/>
                          <a:ea typeface="Calibri" panose="020F0502020204030204" pitchFamily="34" charset="0"/>
                          <a:cs typeface="Times New Roman" panose="02020603050405020304" pitchFamily="18" charset="0"/>
                        </a:rPr>
                        <a:t>$151.484</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s-ES" sz="1100">
                          <a:effectLst/>
                          <a:latin typeface="Calibri" panose="020F0502020204030204" pitchFamily="34" charset="0"/>
                          <a:ea typeface="Calibri" panose="020F0502020204030204" pitchFamily="34" charset="0"/>
                          <a:cs typeface="Times New Roman" panose="02020603050405020304" pitchFamily="18" charset="0"/>
                        </a:rPr>
                        <a:t>$106.757</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5768">
                <a:tc>
                  <a:txBody>
                    <a:bodyPr/>
                    <a:lstStyle/>
                    <a:p>
                      <a:pPr>
                        <a:lnSpc>
                          <a:spcPct val="107000"/>
                        </a:lnSpc>
                        <a:spcAft>
                          <a:spcPts val="0"/>
                        </a:spcAft>
                      </a:pPr>
                      <a:r>
                        <a:rPr lang="es-ES" sz="1100">
                          <a:effectLst/>
                          <a:latin typeface="Calibri" panose="020F0502020204030204" pitchFamily="34" charset="0"/>
                          <a:ea typeface="Calibri" panose="020F0502020204030204" pitchFamily="34" charset="0"/>
                          <a:cs typeface="Times New Roman" panose="02020603050405020304" pitchFamily="18" charset="0"/>
                        </a:rPr>
                        <a:t>40020304-0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1100">
                          <a:effectLst/>
                          <a:latin typeface="Calibri" panose="020F0502020204030204" pitchFamily="34" charset="0"/>
                          <a:ea typeface="Calibri" panose="020F0502020204030204" pitchFamily="34" charset="0"/>
                          <a:cs typeface="Times New Roman" panose="02020603050405020304" pitchFamily="18" charset="0"/>
                        </a:rPr>
                        <a:t>CONSERVACION AERÓDROMO BERNARDO O¿HIGGINS DE CHILLAN 2025, REGIÓN DE ÑUBLE</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1100">
                          <a:effectLst/>
                          <a:latin typeface="Calibri" panose="020F0502020204030204" pitchFamily="34" charset="0"/>
                          <a:ea typeface="Calibri" panose="020F0502020204030204" pitchFamily="34" charset="0"/>
                          <a:cs typeface="Times New Roman" panose="02020603050405020304" pitchFamily="18" charset="0"/>
                        </a:rPr>
                        <a:t>DAP</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s-ES" sz="1100">
                          <a:effectLst/>
                          <a:latin typeface="Calibri" panose="020F0502020204030204" pitchFamily="34" charset="0"/>
                          <a:ea typeface="Calibri" panose="020F0502020204030204" pitchFamily="34" charset="0"/>
                          <a:cs typeface="Times New Roman" panose="02020603050405020304" pitchFamily="18" charset="0"/>
                        </a:rPr>
                        <a:t>$0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1100">
                          <a:effectLst/>
                          <a:latin typeface="Calibri" panose="020F0502020204030204" pitchFamily="34" charset="0"/>
                          <a:ea typeface="Calibri" panose="020F0502020204030204" pitchFamily="34" charset="0"/>
                          <a:cs typeface="Times New Roman" panose="02020603050405020304" pitchFamily="18" charset="0"/>
                        </a:rPr>
                        <a:t>$20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s-ES" sz="1100" dirty="0">
                          <a:effectLst/>
                          <a:latin typeface="Calibri" panose="020F0502020204030204" pitchFamily="34" charset="0"/>
                          <a:ea typeface="Calibri" panose="020F0502020204030204" pitchFamily="34" charset="0"/>
                          <a:cs typeface="Times New Roman" panose="02020603050405020304" pitchFamily="18" charset="0"/>
                        </a:rPr>
                        <a:t>$1.872.510</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51743860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pic>
        <p:nvPicPr>
          <p:cNvPr id="8" name="Imagen 2">
            <a:extLst>
              <a:ext uri="{FF2B5EF4-FFF2-40B4-BE49-F238E27FC236}">
                <a16:creationId xmlns:a16="http://schemas.microsoft.com/office/drawing/2014/main" xmlns="" id="{614B1EE0-2439-BEC0-0B77-47D71A2DE762}"/>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15284" t="23832" r="20394" b="23832"/>
          <a:stretch/>
        </p:blipFill>
        <p:spPr bwMode="auto">
          <a:xfrm>
            <a:off x="2863214" y="1680210"/>
            <a:ext cx="3417571" cy="1783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MX" sz="2000" dirty="0" smtClean="0">
                <a:solidFill>
                  <a:schemeClr val="tx1"/>
                </a:solidFill>
              </a:rPr>
              <a:t>Dirección de Vialidad </a:t>
            </a:r>
            <a:endParaRPr lang="es-CL" sz="2000" dirty="0">
              <a:solidFill>
                <a:schemeClr val="tx1"/>
              </a:solidFill>
            </a:endParaRPr>
          </a:p>
        </p:txBody>
      </p:sp>
      <p:sp>
        <p:nvSpPr>
          <p:cNvPr id="3" name="Marcador de texto 2"/>
          <p:cNvSpPr>
            <a:spLocks noGrp="1"/>
          </p:cNvSpPr>
          <p:nvPr>
            <p:ph type="body" idx="1"/>
          </p:nvPr>
        </p:nvSpPr>
        <p:spPr>
          <a:xfrm>
            <a:off x="311700" y="1017725"/>
            <a:ext cx="8520600" cy="3416400"/>
          </a:xfrm>
        </p:spPr>
        <p:txBody>
          <a:bodyPr/>
          <a:lstStyle/>
          <a:p>
            <a:endParaRPr lang="es-CL" dirty="0"/>
          </a:p>
        </p:txBody>
      </p:sp>
      <p:graphicFrame>
        <p:nvGraphicFramePr>
          <p:cNvPr id="9" name="Tabla 8"/>
          <p:cNvGraphicFramePr>
            <a:graphicFrameLocks noGrp="1"/>
          </p:cNvGraphicFramePr>
          <p:nvPr>
            <p:extLst>
              <p:ext uri="{D42A27DB-BD31-4B8C-83A1-F6EECF244321}">
                <p14:modId xmlns:p14="http://schemas.microsoft.com/office/powerpoint/2010/main" val="1572857107"/>
              </p:ext>
            </p:extLst>
          </p:nvPr>
        </p:nvGraphicFramePr>
        <p:xfrm>
          <a:off x="311700" y="1017725"/>
          <a:ext cx="8399817" cy="3592232"/>
        </p:xfrm>
        <a:graphic>
          <a:graphicData uri="http://schemas.openxmlformats.org/drawingml/2006/table">
            <a:tbl>
              <a:tblPr firstRow="1" firstCol="1" bandRow="1"/>
              <a:tblGrid>
                <a:gridCol w="971074"/>
                <a:gridCol w="4530971"/>
                <a:gridCol w="934561"/>
                <a:gridCol w="1028650"/>
                <a:gridCol w="934561"/>
              </a:tblGrid>
              <a:tr h="294546">
                <a:tc>
                  <a:txBody>
                    <a:bodyPr/>
                    <a:lstStyle/>
                    <a:p>
                      <a:pPr>
                        <a:lnSpc>
                          <a:spcPct val="107000"/>
                        </a:lnSpc>
                        <a:spcAft>
                          <a:spcPts val="0"/>
                        </a:spcAft>
                      </a:pPr>
                      <a:r>
                        <a:rPr lang="es-ES" sz="900" dirty="0">
                          <a:effectLst/>
                          <a:latin typeface="Calibri" panose="020F0502020204030204" pitchFamily="34" charset="0"/>
                          <a:ea typeface="Calibri" panose="020F0502020204030204" pitchFamily="34" charset="0"/>
                          <a:cs typeface="Times New Roman" panose="02020603050405020304" pitchFamily="18" charset="0"/>
                        </a:rPr>
                        <a:t>COD BIP</a:t>
                      </a:r>
                      <a:endParaRPr lang="es-CL"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8824" marR="38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nSpc>
                          <a:spcPct val="107000"/>
                        </a:lnSpc>
                        <a:spcAft>
                          <a:spcPts val="0"/>
                        </a:spcAft>
                      </a:pPr>
                      <a:r>
                        <a:rPr lang="es-ES" sz="900" dirty="0">
                          <a:effectLst/>
                          <a:latin typeface="Calibri" panose="020F0502020204030204" pitchFamily="34" charset="0"/>
                          <a:ea typeface="Calibri" panose="020F0502020204030204" pitchFamily="34" charset="0"/>
                          <a:cs typeface="Times New Roman" panose="02020603050405020304" pitchFamily="18" charset="0"/>
                        </a:rPr>
                        <a:t>NOMBRE PROYECTO</a:t>
                      </a:r>
                      <a:endParaRPr lang="es-CL"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8824" marR="38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Ejecución Actual</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38824" marR="38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Programación 2025</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38824" marR="38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Arrastre 2026</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38824" marR="38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r>
              <a:tr h="143950">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40049919-0</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38824" marR="38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CONSERVACION POR CAMINO BÁSICO REGIÓN DE ÑUBLE 2024 -2025</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38824" marR="38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$5.000.221</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38824" marR="38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$21.013.338</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38824" marR="38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$7.536.738</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38824" marR="38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8434">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40040166-0</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38824" marR="38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CONSERVACION RED VIAL REGION DE ÑUBLE 2023-2025</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38824" marR="38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$10.340.718</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38824" marR="38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$14.670.501</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38824" marR="38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$0</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38824" marR="38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8434">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40054109-0</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38824" marR="38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CONSERVACION POR CAMINOS BASICOS REGION DE ÑUBLE 2023-2025</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38824" marR="38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$9.670.766</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38824" marR="38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$13.939.999</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38824" marR="38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$0</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38824" marR="38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8434">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40055557-0</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38824" marR="38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CONSERVACION POR EMERGENCIA RED VIAL REGION DE ÑUBLE 2023-2024, ETAPA II </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38824" marR="38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$3.493.293</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38824" marR="38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$9.185.888</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38824" marR="38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$0</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38824" marR="38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8434">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40060402-0</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38824" marR="38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CONSERVACION RED VIAL ADMINISTRACION DIRECTA REGION DE ÑUBLE 2025 </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38824" marR="38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$1.587.133</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38824" marR="38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$5.847.177</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38824" marR="38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$0</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38824" marR="38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8434">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40011094-0</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38824" marR="38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CONSERVACION GLOBAL MIXTA CAMINOS RED VIAL REGION DE ÑUBLE 2020</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38824" marR="38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$3.982.024</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38824" marR="38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$5.513.428</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38824" marR="38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$0</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38824" marR="38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8434">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40055542-0</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38824" marR="38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dirty="0">
                          <a:effectLst/>
                          <a:latin typeface="Calibri" panose="020F0502020204030204" pitchFamily="34" charset="0"/>
                          <a:ea typeface="Calibri" panose="020F0502020204030204" pitchFamily="34" charset="0"/>
                          <a:cs typeface="Times New Roman" panose="02020603050405020304" pitchFamily="18" charset="0"/>
                        </a:rPr>
                        <a:t>CONSERVACION GLOBAL MIXTA CAMINOS RED VIAL REG DE ÑUBLE 2023-2027</a:t>
                      </a:r>
                      <a:endParaRPr lang="es-CL"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8824" marR="38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$3.041.510</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38824" marR="38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$5.204.247</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38824" marR="38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$3.549.840</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38824" marR="38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8434">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40050041-0</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38824" marR="38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CONSERVACION GLOBAL MIXTA CAMINOS RED VIAL REGION DE ÑUBLE 2024-2028 </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38824" marR="38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$1.150.231</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38824" marR="38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$4.916.212</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38824" marR="38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$4.663.248</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38824" marR="38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8434">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40068179-0</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38824" marR="38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CONSERVACION POR EMERGENCIAS RED VIAL REGIÓN DE ÑUBLE 2024-2025</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38824" marR="38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$0</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38824" marR="38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$4.396.000</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38824" marR="38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$6.967.000</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38824" marR="38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8434">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40029641-0</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38824" marR="38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CONSERVACION GLOBAL MIXTA CAMINOS RED VIAL REGIÓN  ÑUBLE 2020</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38824" marR="38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$1.800.862</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38824" marR="38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$2.916.021</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38824" marR="38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$0</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38824" marR="38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8434">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20079319-0</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38824" marR="38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REPOSICIÓN RUTA 148 SECTOR: CRUCE RUTA 5 - PUENTE QUEIME</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38824" marR="38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$43.098</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38824" marR="38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$2.395.500</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38824" marR="38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$13.210.000</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38824" marR="38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4546">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40026112-0</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38824" marR="38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CONSERVACION DE PUENTES MENORES , DIVERSOS SECTORES, REGION DE ÑUBLE AÑOS 2022-2025.</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38824" marR="38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$546.263</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38824" marR="38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$1.739.368</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38824" marR="38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$0</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38824" marR="38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8434">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40008536-0</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38824" marR="38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CONSERVACION GLOBAL MIXTA CAMINOS RED VIAL REGION DE ÑUBLE(2019-2023)</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38824" marR="38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$1.530.058</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38824" marR="38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$1.724.116</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38824" marR="38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$0</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38824" marR="38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3950">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40043728-0</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38824" marR="38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CONSERVACION CAMINOS BASICOS REGION DE  ÑUBLE 2023-2024</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38824" marR="38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$298.164</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38824" marR="38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$1.442.810</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38824" marR="38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$0</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38824" marR="38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8434">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40035393-0</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38824" marR="38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CONSERVACION CAMINOS BASICOS REGION DE ÑUBLE AÑOS 2021-2023</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38824" marR="38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$982.373</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38824" marR="38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$1.399.501</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38824" marR="38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$0</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38824" marR="38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8434">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40027107-0</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38824" marR="38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CONSERVACION CAMINOS BASICOS REGION DE ÑUBLE 2020 PLAN DE RECUPERACION</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38824" marR="38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$595.723</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38824" marR="38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$1.048.998</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38824" marR="38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dirty="0">
                          <a:effectLst/>
                          <a:latin typeface="Calibri" panose="020F0502020204030204" pitchFamily="34" charset="0"/>
                          <a:ea typeface="Calibri" panose="020F0502020204030204" pitchFamily="34" charset="0"/>
                          <a:cs typeface="Times New Roman" panose="02020603050405020304" pitchFamily="18" charset="0"/>
                        </a:rPr>
                        <a:t>$0</a:t>
                      </a:r>
                      <a:endParaRPr lang="es-CL"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8824" marR="38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1058402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MX" sz="2000" dirty="0">
                <a:solidFill>
                  <a:prstClr val="black"/>
                </a:solidFill>
              </a:rPr>
              <a:t>Dirección de Vialidad </a:t>
            </a:r>
            <a:endParaRPr lang="es-CL" dirty="0"/>
          </a:p>
        </p:txBody>
      </p:sp>
      <p:sp>
        <p:nvSpPr>
          <p:cNvPr id="3" name="Marcador de texto 2"/>
          <p:cNvSpPr>
            <a:spLocks noGrp="1"/>
          </p:cNvSpPr>
          <p:nvPr>
            <p:ph type="body" idx="1"/>
          </p:nvPr>
        </p:nvSpPr>
        <p:spPr/>
        <p:txBody>
          <a:bodyPr/>
          <a:lstStyle/>
          <a:p>
            <a:endParaRPr lang="es-CL" dirty="0"/>
          </a:p>
        </p:txBody>
      </p:sp>
      <p:graphicFrame>
        <p:nvGraphicFramePr>
          <p:cNvPr id="12" name="Tabla 11"/>
          <p:cNvGraphicFramePr>
            <a:graphicFrameLocks noGrp="1"/>
          </p:cNvGraphicFramePr>
          <p:nvPr>
            <p:extLst>
              <p:ext uri="{D42A27DB-BD31-4B8C-83A1-F6EECF244321}">
                <p14:modId xmlns:p14="http://schemas.microsoft.com/office/powerpoint/2010/main" val="77382640"/>
              </p:ext>
            </p:extLst>
          </p:nvPr>
        </p:nvGraphicFramePr>
        <p:xfrm>
          <a:off x="481914" y="996308"/>
          <a:ext cx="7992040" cy="3900032"/>
        </p:xfrm>
        <a:graphic>
          <a:graphicData uri="http://schemas.openxmlformats.org/drawingml/2006/table">
            <a:tbl>
              <a:tblPr firstRow="1" firstCol="1" bandRow="1"/>
              <a:tblGrid>
                <a:gridCol w="923931"/>
                <a:gridCol w="4311012"/>
                <a:gridCol w="889192"/>
                <a:gridCol w="978713"/>
                <a:gridCol w="889192"/>
              </a:tblGrid>
              <a:tr h="242098">
                <a:tc>
                  <a:txBody>
                    <a:bodyPr/>
                    <a:lstStyle/>
                    <a:p>
                      <a:pPr>
                        <a:lnSpc>
                          <a:spcPct val="107000"/>
                        </a:lnSpc>
                        <a:spcAft>
                          <a:spcPts val="0"/>
                        </a:spcAft>
                      </a:pPr>
                      <a:r>
                        <a:rPr lang="es-ES" sz="700" dirty="0">
                          <a:effectLst/>
                          <a:latin typeface="Calibri" panose="020F0502020204030204" pitchFamily="34" charset="0"/>
                          <a:ea typeface="Calibri" panose="020F0502020204030204" pitchFamily="34" charset="0"/>
                          <a:cs typeface="Times New Roman" panose="02020603050405020304" pitchFamily="18" charset="0"/>
                        </a:rPr>
                        <a:t>COD BIP</a:t>
                      </a:r>
                      <a:endParaRPr lang="es-CL"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1232" marR="41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nSpc>
                          <a:spcPct val="107000"/>
                        </a:lnSpc>
                        <a:spcAft>
                          <a:spcPts val="0"/>
                        </a:spcAft>
                      </a:pPr>
                      <a:r>
                        <a:rPr lang="es-ES" sz="700">
                          <a:effectLst/>
                          <a:latin typeface="Calibri" panose="020F0502020204030204" pitchFamily="34" charset="0"/>
                          <a:ea typeface="Calibri" panose="020F0502020204030204" pitchFamily="34" charset="0"/>
                          <a:cs typeface="Times New Roman" panose="02020603050405020304" pitchFamily="18" charset="0"/>
                        </a:rPr>
                        <a:t>NOMBRE PROYECTO</a:t>
                      </a:r>
                      <a:endParaRPr lang="es-CL" sz="700">
                        <a:effectLst/>
                        <a:latin typeface="Calibri" panose="020F0502020204030204" pitchFamily="34" charset="0"/>
                        <a:ea typeface="Calibri" panose="020F0502020204030204" pitchFamily="34" charset="0"/>
                        <a:cs typeface="Times New Roman" panose="02020603050405020304" pitchFamily="18" charset="0"/>
                      </a:endParaRPr>
                    </a:p>
                  </a:txBody>
                  <a:tcPr marL="41232" marR="41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nSpc>
                          <a:spcPct val="107000"/>
                        </a:lnSpc>
                        <a:spcAft>
                          <a:spcPts val="0"/>
                        </a:spcAft>
                      </a:pPr>
                      <a:r>
                        <a:rPr lang="es-ES" sz="700">
                          <a:effectLst/>
                          <a:latin typeface="Calibri" panose="020F0502020204030204" pitchFamily="34" charset="0"/>
                          <a:ea typeface="Calibri" panose="020F0502020204030204" pitchFamily="34" charset="0"/>
                          <a:cs typeface="Times New Roman" panose="02020603050405020304" pitchFamily="18" charset="0"/>
                        </a:rPr>
                        <a:t>Ejecución Actual</a:t>
                      </a:r>
                      <a:endParaRPr lang="es-CL" sz="700">
                        <a:effectLst/>
                        <a:latin typeface="Calibri" panose="020F0502020204030204" pitchFamily="34" charset="0"/>
                        <a:ea typeface="Calibri" panose="020F0502020204030204" pitchFamily="34" charset="0"/>
                        <a:cs typeface="Times New Roman" panose="02020603050405020304" pitchFamily="18" charset="0"/>
                      </a:endParaRPr>
                    </a:p>
                  </a:txBody>
                  <a:tcPr marL="41232" marR="41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nSpc>
                          <a:spcPct val="107000"/>
                        </a:lnSpc>
                        <a:spcAft>
                          <a:spcPts val="0"/>
                        </a:spcAft>
                      </a:pPr>
                      <a:r>
                        <a:rPr lang="es-ES" sz="700">
                          <a:effectLst/>
                          <a:latin typeface="Calibri" panose="020F0502020204030204" pitchFamily="34" charset="0"/>
                          <a:ea typeface="Calibri" panose="020F0502020204030204" pitchFamily="34" charset="0"/>
                          <a:cs typeface="Times New Roman" panose="02020603050405020304" pitchFamily="18" charset="0"/>
                        </a:rPr>
                        <a:t>Programación 2025</a:t>
                      </a:r>
                      <a:endParaRPr lang="es-CL" sz="700">
                        <a:effectLst/>
                        <a:latin typeface="Calibri" panose="020F0502020204030204" pitchFamily="34" charset="0"/>
                        <a:ea typeface="Calibri" panose="020F0502020204030204" pitchFamily="34" charset="0"/>
                        <a:cs typeface="Times New Roman" panose="02020603050405020304" pitchFamily="18" charset="0"/>
                      </a:endParaRPr>
                    </a:p>
                  </a:txBody>
                  <a:tcPr marL="41232" marR="41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nSpc>
                          <a:spcPct val="107000"/>
                        </a:lnSpc>
                        <a:spcAft>
                          <a:spcPts val="0"/>
                        </a:spcAft>
                      </a:pPr>
                      <a:r>
                        <a:rPr lang="es-ES" sz="700">
                          <a:effectLst/>
                          <a:latin typeface="Calibri" panose="020F0502020204030204" pitchFamily="34" charset="0"/>
                          <a:ea typeface="Calibri" panose="020F0502020204030204" pitchFamily="34" charset="0"/>
                          <a:cs typeface="Times New Roman" panose="02020603050405020304" pitchFamily="18" charset="0"/>
                        </a:rPr>
                        <a:t>Arrastre 2026</a:t>
                      </a:r>
                      <a:endParaRPr lang="es-CL" sz="700">
                        <a:effectLst/>
                        <a:latin typeface="Calibri" panose="020F0502020204030204" pitchFamily="34" charset="0"/>
                        <a:ea typeface="Calibri" panose="020F0502020204030204" pitchFamily="34" charset="0"/>
                        <a:cs typeface="Times New Roman" panose="02020603050405020304" pitchFamily="18" charset="0"/>
                      </a:endParaRPr>
                    </a:p>
                  </a:txBody>
                  <a:tcPr marL="41232" marR="41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r>
              <a:tr h="242098">
                <a:tc>
                  <a:txBody>
                    <a:bodyPr/>
                    <a:lstStyle/>
                    <a:p>
                      <a:pPr>
                        <a:lnSpc>
                          <a:spcPct val="107000"/>
                        </a:lnSpc>
                        <a:spcAft>
                          <a:spcPts val="0"/>
                        </a:spcAft>
                      </a:pPr>
                      <a:r>
                        <a:rPr lang="es-ES" sz="900" dirty="0">
                          <a:effectLst/>
                          <a:latin typeface="Calibri" panose="020F0502020204030204" pitchFamily="34" charset="0"/>
                          <a:ea typeface="Calibri" panose="020F0502020204030204" pitchFamily="34" charset="0"/>
                          <a:cs typeface="Times New Roman" panose="02020603050405020304" pitchFamily="18" charset="0"/>
                        </a:rPr>
                        <a:t>40056516-0</a:t>
                      </a:r>
                      <a:endParaRPr lang="es-CL"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1232" marR="41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CONSERVACION POR EMERGENCIAS RED VIAL REGIÓN DE ÑUBLE 2023-2024 </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41232" marR="41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$43.516</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41232" marR="41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$712.755</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41232" marR="41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$0</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41232" marR="41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2098">
                <a:tc>
                  <a:txBody>
                    <a:bodyPr/>
                    <a:lstStyle/>
                    <a:p>
                      <a:pPr>
                        <a:lnSpc>
                          <a:spcPct val="107000"/>
                        </a:lnSpc>
                        <a:spcAft>
                          <a:spcPts val="0"/>
                        </a:spcAft>
                      </a:pPr>
                      <a:r>
                        <a:rPr lang="es-ES" sz="900" dirty="0">
                          <a:effectLst/>
                          <a:latin typeface="Calibri" panose="020F0502020204030204" pitchFamily="34" charset="0"/>
                          <a:ea typeface="Calibri" panose="020F0502020204030204" pitchFamily="34" charset="0"/>
                          <a:cs typeface="Times New Roman" panose="02020603050405020304" pitchFamily="18" charset="0"/>
                        </a:rPr>
                        <a:t>40060437-0</a:t>
                      </a:r>
                      <a:endParaRPr lang="es-CL"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1232" marR="41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CONSERVACION PAVIMENTOS RURALES REGION DE ÑUBLE 2025 - 2027</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41232" marR="41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$0</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41232" marR="41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$562.000</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41232" marR="41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$7.000.000</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41232" marR="41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2098">
                <a:tc>
                  <a:txBody>
                    <a:bodyPr/>
                    <a:lstStyle/>
                    <a:p>
                      <a:pPr>
                        <a:lnSpc>
                          <a:spcPct val="107000"/>
                        </a:lnSpc>
                        <a:spcAft>
                          <a:spcPts val="0"/>
                        </a:spcAft>
                      </a:pPr>
                      <a:r>
                        <a:rPr lang="es-ES" sz="900" dirty="0">
                          <a:effectLst/>
                          <a:latin typeface="Calibri" panose="020F0502020204030204" pitchFamily="34" charset="0"/>
                          <a:ea typeface="Calibri" panose="020F0502020204030204" pitchFamily="34" charset="0"/>
                          <a:cs typeface="Times New Roman" panose="02020603050405020304" pitchFamily="18" charset="0"/>
                        </a:rPr>
                        <a:t>40060956-0</a:t>
                      </a:r>
                      <a:endParaRPr lang="es-CL"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1232" marR="41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CONSERVACION GLOBAL MIXTA CAMINOS RED VIAL REGION DE ÑUBLE 2025-2029</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41232" marR="41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$0</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41232" marR="41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$500.000</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41232" marR="41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$7.000.000</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41232" marR="41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1432">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40038179-0</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41232" marR="41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dirty="0">
                          <a:effectLst/>
                          <a:latin typeface="Calibri" panose="020F0502020204030204" pitchFamily="34" charset="0"/>
                          <a:ea typeface="Calibri" panose="020F0502020204030204" pitchFamily="34" charset="0"/>
                          <a:cs typeface="Times New Roman" panose="02020603050405020304" pitchFamily="18" charset="0"/>
                        </a:rPr>
                        <a:t>CONSERVACION RED VIAL REGIÓN DE ÑUBLE 2022-2024</a:t>
                      </a:r>
                      <a:endParaRPr lang="es-CL"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1232" marR="41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$183.553</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41232" marR="41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$484.792</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41232" marR="41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$0</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41232" marR="41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1432">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40030688-0</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41232" marR="41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dirty="0">
                          <a:effectLst/>
                          <a:latin typeface="Calibri" panose="020F0502020204030204" pitchFamily="34" charset="0"/>
                          <a:ea typeface="Calibri" panose="020F0502020204030204" pitchFamily="34" charset="0"/>
                          <a:cs typeface="Times New Roman" panose="02020603050405020304" pitchFamily="18" charset="0"/>
                        </a:rPr>
                        <a:t>REPOSICION PUENTE ÑIPAS EN RUTA N-122, REGION DE ÑUBLE</a:t>
                      </a:r>
                      <a:endParaRPr lang="es-CL"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1232" marR="41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$0</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41232" marR="41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$402.960</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41232" marR="41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$0</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41232" marR="41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2098">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30451323-0</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41232" marR="41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MEJORAMIENTO RUTA N-66-O SAN IGNACIO DE PALOMARES-RAFAEL, ÑUBLE</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41232" marR="41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$258.630</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41232" marR="41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$394.978</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41232" marR="41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$0</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41232" marR="41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2098">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40011116-0</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41232" marR="41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dirty="0">
                          <a:effectLst/>
                          <a:latin typeface="Calibri" panose="020F0502020204030204" pitchFamily="34" charset="0"/>
                          <a:ea typeface="Calibri" panose="020F0502020204030204" pitchFamily="34" charset="0"/>
                          <a:cs typeface="Times New Roman" panose="02020603050405020304" pitchFamily="18" charset="0"/>
                        </a:rPr>
                        <a:t>CONSERVACION PUENTE ÑIPAS EN RUTA O-122 REGION DE ÑUBLE 2023</a:t>
                      </a:r>
                      <a:endParaRPr lang="es-CL"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1232" marR="41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$0</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41232" marR="41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$377.328</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41232" marR="41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$526.598</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41232" marR="41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2098">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40051980-0</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41232" marR="41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dirty="0">
                          <a:effectLst/>
                          <a:latin typeface="Calibri" panose="020F0502020204030204" pitchFamily="34" charset="0"/>
                          <a:ea typeface="Calibri" panose="020F0502020204030204" pitchFamily="34" charset="0"/>
                          <a:cs typeface="Times New Roman" panose="02020603050405020304" pitchFamily="18" charset="0"/>
                        </a:rPr>
                        <a:t>CONSTRUCCION VARIANTE INTERURBANA RUTA N-59-Q, SECTOR QUIRIQUINA - PUEBLO SECO </a:t>
                      </a:r>
                      <a:endParaRPr lang="es-CL"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1232" marR="41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$0</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41232" marR="41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$359.750</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41232" marR="41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$504.000</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41232" marR="41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2098">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40049987-0</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41232" marR="41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dirty="0">
                          <a:effectLst/>
                          <a:latin typeface="Calibri" panose="020F0502020204030204" pitchFamily="34" charset="0"/>
                          <a:ea typeface="Calibri" panose="020F0502020204030204" pitchFamily="34" charset="0"/>
                          <a:cs typeface="Times New Roman" panose="02020603050405020304" pitchFamily="18" charset="0"/>
                        </a:rPr>
                        <a:t>AMPLIACION RUTA N-59-Q, SECTOR CHILLAN VIEJO - VARIANTE SAN IGNACIO</a:t>
                      </a:r>
                      <a:endParaRPr lang="es-CL"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1232" marR="41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$0</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41232" marR="41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$320.017</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41232" marR="41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$797.708</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41232" marR="41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2098">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40049699-0</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41232" marR="41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dirty="0">
                          <a:effectLst/>
                          <a:latin typeface="Calibri" panose="020F0502020204030204" pitchFamily="34" charset="0"/>
                          <a:ea typeface="Calibri" panose="020F0502020204030204" pitchFamily="34" charset="0"/>
                          <a:cs typeface="Times New Roman" panose="02020603050405020304" pitchFamily="18" charset="0"/>
                        </a:rPr>
                        <a:t>REPOSICION PUENTE EL ROBLE, N-48-O, COMUNAS DE QUILLON Y BULNES, REGION DE ÑUBLE</a:t>
                      </a:r>
                      <a:endParaRPr lang="es-CL"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1232" marR="41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$0</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41232" marR="41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$319.175</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41232" marR="41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$649.455</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41232" marR="41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2098">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40047588-0</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41232" marR="41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CONSERVACION PUENTE EL ALA Y OTROS, REGIÓN DE ÑUBLE 2024 - 2026</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41232" marR="41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$0</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41232" marR="41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$311.000</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41232" marR="41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$1.124.000</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41232" marR="41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2098">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40030997-0</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41232" marR="41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CONSTRUCCION PASADAS URBANAS QUIRIHUE-TREHUACO-COELEMU RUTA 126</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41232" marR="41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$180.810</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41232" marR="41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$309.039</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41232" marR="41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$227.491</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41232" marR="41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2098">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40011107-0</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41232" marR="41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REPOSICION PUENTE ZAPALLAR EN RUTA N-655, PROVINCIA DIGUILLIN</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41232" marR="41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dirty="0">
                          <a:effectLst/>
                          <a:latin typeface="Calibri" panose="020F0502020204030204" pitchFamily="34" charset="0"/>
                          <a:ea typeface="Calibri" panose="020F0502020204030204" pitchFamily="34" charset="0"/>
                          <a:cs typeface="Times New Roman" panose="02020603050405020304" pitchFamily="18" charset="0"/>
                        </a:rPr>
                        <a:t>$0</a:t>
                      </a:r>
                      <a:endParaRPr lang="es-CL"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1232" marR="41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$306.000</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41232" marR="41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$3.700.000</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41232" marR="41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2098">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40025508-0</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41232" marR="41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MEJORAMIENTO RUTA INTERCOMUNAL DE SECANO INTERIOR DE ÑUBLE</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41232" marR="41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$63.781</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41232" marR="41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$286.341</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41232" marR="41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$9.655.812</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41232" marR="41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2098">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40050299-0</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41232" marR="41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CONSERVACION ZONAS DE ESCUELAS, REGIÓN DE ÑUBLE 2024-2025</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41232" marR="41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$0</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41232" marR="41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$262.000</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41232" marR="41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dirty="0">
                          <a:effectLst/>
                          <a:latin typeface="Calibri" panose="020F0502020204030204" pitchFamily="34" charset="0"/>
                          <a:ea typeface="Calibri" panose="020F0502020204030204" pitchFamily="34" charset="0"/>
                          <a:cs typeface="Times New Roman" panose="02020603050405020304" pitchFamily="18" charset="0"/>
                        </a:rPr>
                        <a:t>$1.300.000</a:t>
                      </a:r>
                      <a:endParaRPr lang="es-CL"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1232" marR="41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1432">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30099535-0</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41232" marR="41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REPOSICIÓN RUTA N-59-Q, SECTOR: CHILLÁN - YUNGAY</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41232" marR="41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$0</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41232" marR="41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dirty="0">
                          <a:effectLst/>
                          <a:latin typeface="Calibri" panose="020F0502020204030204" pitchFamily="34" charset="0"/>
                          <a:ea typeface="Calibri" panose="020F0502020204030204" pitchFamily="34" charset="0"/>
                          <a:cs typeface="Times New Roman" panose="02020603050405020304" pitchFamily="18" charset="0"/>
                        </a:rPr>
                        <a:t>$247.404</a:t>
                      </a:r>
                      <a:endParaRPr lang="es-CL"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1232" marR="41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dirty="0">
                          <a:effectLst/>
                          <a:latin typeface="Calibri" panose="020F0502020204030204" pitchFamily="34" charset="0"/>
                          <a:ea typeface="Calibri" panose="020F0502020204030204" pitchFamily="34" charset="0"/>
                          <a:cs typeface="Times New Roman" panose="02020603050405020304" pitchFamily="18" charset="0"/>
                        </a:rPr>
                        <a:t>$0</a:t>
                      </a:r>
                      <a:endParaRPr lang="es-CL"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1232" marR="41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3074670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11700" y="321457"/>
            <a:ext cx="8520600" cy="572700"/>
          </a:xfrm>
        </p:spPr>
        <p:txBody>
          <a:bodyPr>
            <a:normAutofit/>
          </a:bodyPr>
          <a:lstStyle/>
          <a:p>
            <a:r>
              <a:rPr lang="es-MX" sz="2000" dirty="0">
                <a:solidFill>
                  <a:prstClr val="black"/>
                </a:solidFill>
              </a:rPr>
              <a:t>Dirección de Vialidad </a:t>
            </a:r>
            <a:endParaRPr lang="es-CL" dirty="0"/>
          </a:p>
        </p:txBody>
      </p:sp>
      <p:sp>
        <p:nvSpPr>
          <p:cNvPr id="3" name="Marcador de texto 2"/>
          <p:cNvSpPr>
            <a:spLocks noGrp="1"/>
          </p:cNvSpPr>
          <p:nvPr>
            <p:ph type="body" idx="1"/>
          </p:nvPr>
        </p:nvSpPr>
        <p:spPr/>
        <p:txBody>
          <a:bodyPr/>
          <a:lstStyle/>
          <a:p>
            <a:endParaRPr lang="es-CL" dirty="0"/>
          </a:p>
        </p:txBody>
      </p:sp>
      <p:graphicFrame>
        <p:nvGraphicFramePr>
          <p:cNvPr id="4" name="Tabla 3"/>
          <p:cNvGraphicFramePr>
            <a:graphicFrameLocks noGrp="1"/>
          </p:cNvGraphicFramePr>
          <p:nvPr>
            <p:extLst>
              <p:ext uri="{D42A27DB-BD31-4B8C-83A1-F6EECF244321}">
                <p14:modId xmlns:p14="http://schemas.microsoft.com/office/powerpoint/2010/main" val="2376666620"/>
              </p:ext>
            </p:extLst>
          </p:nvPr>
        </p:nvGraphicFramePr>
        <p:xfrm>
          <a:off x="311700" y="820017"/>
          <a:ext cx="7794331" cy="4005124"/>
        </p:xfrm>
        <a:graphic>
          <a:graphicData uri="http://schemas.openxmlformats.org/drawingml/2006/table">
            <a:tbl>
              <a:tblPr firstRow="1" firstCol="1" bandRow="1"/>
              <a:tblGrid>
                <a:gridCol w="901075"/>
                <a:gridCol w="4204365"/>
                <a:gridCol w="867195"/>
                <a:gridCol w="954501"/>
                <a:gridCol w="867195"/>
              </a:tblGrid>
              <a:tr h="245988">
                <a:tc>
                  <a:txBody>
                    <a:bodyPr/>
                    <a:lstStyle/>
                    <a:p>
                      <a:pPr>
                        <a:lnSpc>
                          <a:spcPct val="107000"/>
                        </a:lnSpc>
                        <a:spcAft>
                          <a:spcPts val="0"/>
                        </a:spcAft>
                      </a:pPr>
                      <a:r>
                        <a:rPr lang="es-ES" sz="900" dirty="0">
                          <a:effectLst/>
                          <a:latin typeface="Calibri" panose="020F0502020204030204" pitchFamily="34" charset="0"/>
                          <a:ea typeface="Calibri" panose="020F0502020204030204" pitchFamily="34" charset="0"/>
                          <a:cs typeface="Times New Roman" panose="02020603050405020304" pitchFamily="18" charset="0"/>
                        </a:rPr>
                        <a:t>COD BIP</a:t>
                      </a:r>
                      <a:endParaRPr lang="es-CL"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1232" marR="41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nSpc>
                          <a:spcPct val="107000"/>
                        </a:lnSpc>
                        <a:spcAft>
                          <a:spcPts val="0"/>
                        </a:spcAft>
                      </a:pPr>
                      <a:r>
                        <a:rPr lang="es-ES" sz="900" dirty="0">
                          <a:effectLst/>
                          <a:latin typeface="Calibri" panose="020F0502020204030204" pitchFamily="34" charset="0"/>
                          <a:ea typeface="Calibri" panose="020F0502020204030204" pitchFamily="34" charset="0"/>
                          <a:cs typeface="Times New Roman" panose="02020603050405020304" pitchFamily="18" charset="0"/>
                        </a:rPr>
                        <a:t>NOMBRE PROYECTO</a:t>
                      </a:r>
                      <a:endParaRPr lang="es-CL"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1232" marR="41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Ejecución Actual</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41232" marR="41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Programación 2025</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41232" marR="41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Arrastre 2026</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41232" marR="41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r>
              <a:tr h="245988">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40048410-0</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41232" marR="41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CONSERVACION POR CAMINO BÁSICO REGIÓN DE ÑUBLE GLOSA 5 (2023- 2025)</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41232" marR="41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$123.090</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41232" marR="41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$239.291</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41232" marR="41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$0</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41232" marR="41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5988">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40020935-0</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41232" marR="41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CONSTRUCCION CICLOVIA RUTA N-31, SECTOR SAN CARLOS - SAN FABIAN</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41232" marR="41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$0</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41232" marR="41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$225.000</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41232" marR="41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$0</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41232" marR="41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5988">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40037092-0</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41232" marR="41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MEJORAMIENTO RUTA N-86, KM 5.5 A KM 13.5, SECTOR LIUCURA, COMUNA DE QUILLON </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41232" marR="41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$89.793</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41232" marR="41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$164.401</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41232" marR="41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$0</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41232" marR="41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5988">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40060903-0</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41232" marR="41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CONSERVACION POR CAMINO BÁSICO REGIÓN DE ÑUBLE GLOSA 5 2024 - 2025</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41232" marR="41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$0</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41232" marR="41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$144.680</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41232" marR="41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$0</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41232" marR="41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3383">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40037937-0</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41232" marR="41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CONSERVACION PASADAS URBANAS REGIÓN DE ÑUBLE GLOSA 6</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41232" marR="41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$0</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41232" marR="41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$140.887</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41232" marR="41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$0</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41232" marR="41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3383">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40006136-0</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41232" marR="41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CONSTRUCCION PUENTE CERRO NEGRO, COMUNA DE QUILLÓN</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41232" marR="41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$0</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41232" marR="41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$126.800</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41232" marR="41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$101.367</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41232" marR="41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3383">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40049846-0</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41232" marR="41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CONSERVACION RED VIAL REGION DE ÑUBLE 2024-2026</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41232" marR="41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$0</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41232" marR="41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$100.000</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41232" marR="41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$1.210.000</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41232" marR="41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5988">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40011118-0</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41232" marR="41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CONSERVACION PUENTE EL ROBLE  Y OTROS EN  VARIAS COMUNAS REGION DE ÑUBLE</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41232" marR="41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$0</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41232" marR="41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$96.314</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41232" marR="41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$0</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41232" marR="41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5988">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30130385-0</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41232" marR="41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CONSTRUCCION Y MEJORAMIENTO RUTA N-114, O-14 COBQUECURA-DICHATO</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41232" marR="41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$0</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41232" marR="41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$62.742</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41232" marR="41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$407.511</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41232" marR="41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5988">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40036828-0</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41232" marR="41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MEJORAMIENTO CBI RUTA N-70-M, KM 32.75 A KM 47.75, LTE REG.-TORRECILLAS, NINHUE-SAN CARLOS</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41232" marR="41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$0</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41232" marR="41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$51.000</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41232" marR="41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$351.000</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41232" marR="41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5988">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40059142-0</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41232" marR="41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REPOSICION RUTA N-447, KM 11,55 A KM 25,95, TRES ESQUINAS DE CATO-COIHUECO, COMUNA COIHUECO</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41232" marR="41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$0</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41232" marR="41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$51.000</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41232" marR="41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$450.000</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41232" marR="41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3383">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30458839-0</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41232" marR="41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REPOSICION RUTA 126: SECTOR QUIRIHUE- PUENTE ITATA</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41232" marR="41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$12.078</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41232" marR="41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$47.501</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41232" marR="41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$46.559</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41232" marR="41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5988">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40027831-0</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41232" marR="41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CONSERVACION RED VIAL REGIÓN DE ÑUBLE 2020 2022 PLAN RECUPERACION</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41232" marR="41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$0</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41232" marR="41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$28.995</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41232" marR="41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$0</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41232" marR="41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5988">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30481973-0</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41232" marR="41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CONSERVACIÓN CAMINOS PARA COMPENSACIONES VIALES EMBALSE PUNILLA I</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41232" marR="41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$0</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41232" marR="41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$10.400</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41232" marR="41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$0</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41232" marR="41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5988">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40004289-0</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41232" marR="41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MEJORAMIENTO CAMINO BASICO INTERMEDIO RUTA N-773 DEL KM 0.3 AL KM 23.4, ÑUBLE</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41232" marR="41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$0</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41232" marR="41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$5.601</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41232" marR="41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$0</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41232" marR="41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5988">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40035383-0</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41232" marR="41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dirty="0">
                          <a:effectLst/>
                          <a:latin typeface="Calibri" panose="020F0502020204030204" pitchFamily="34" charset="0"/>
                          <a:ea typeface="Calibri" panose="020F0502020204030204" pitchFamily="34" charset="0"/>
                          <a:cs typeface="Times New Roman" panose="02020603050405020304" pitchFamily="18" charset="0"/>
                        </a:rPr>
                        <a:t>CONSERVACION RED VIAL REGION DE ÑUBLE PERIODO 2021-2023 PLAN DE RECUPERACIÓN</a:t>
                      </a:r>
                      <a:endParaRPr lang="es-CL"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1232" marR="41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$0</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41232" marR="41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$3.200</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41232" marR="41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dirty="0">
                          <a:effectLst/>
                          <a:latin typeface="Calibri" panose="020F0502020204030204" pitchFamily="34" charset="0"/>
                          <a:ea typeface="Calibri" panose="020F0502020204030204" pitchFamily="34" charset="0"/>
                          <a:cs typeface="Times New Roman" panose="02020603050405020304" pitchFamily="18" charset="0"/>
                        </a:rPr>
                        <a:t>$0</a:t>
                      </a:r>
                      <a:endParaRPr lang="es-CL"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1232" marR="412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8654816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MX" sz="2000" dirty="0" smtClean="0">
                <a:solidFill>
                  <a:prstClr val="black"/>
                </a:solidFill>
              </a:rPr>
              <a:t>Dirección de Vialidad</a:t>
            </a:r>
            <a:endParaRPr lang="es-CL" dirty="0"/>
          </a:p>
        </p:txBody>
      </p:sp>
      <p:graphicFrame>
        <p:nvGraphicFramePr>
          <p:cNvPr id="6" name="Tabla 5"/>
          <p:cNvGraphicFramePr>
            <a:graphicFrameLocks noGrp="1"/>
          </p:cNvGraphicFramePr>
          <p:nvPr>
            <p:extLst>
              <p:ext uri="{D42A27DB-BD31-4B8C-83A1-F6EECF244321}">
                <p14:modId xmlns:p14="http://schemas.microsoft.com/office/powerpoint/2010/main" val="1518680983"/>
              </p:ext>
            </p:extLst>
          </p:nvPr>
        </p:nvGraphicFramePr>
        <p:xfrm>
          <a:off x="462047" y="1165117"/>
          <a:ext cx="8076472" cy="1625600"/>
        </p:xfrm>
        <a:graphic>
          <a:graphicData uri="http://schemas.openxmlformats.org/drawingml/2006/table">
            <a:tbl>
              <a:tblPr firstRow="1" firstCol="1" bandRow="1"/>
              <a:tblGrid>
                <a:gridCol w="933692"/>
                <a:gridCol w="4356556"/>
                <a:gridCol w="898586"/>
                <a:gridCol w="989052"/>
                <a:gridCol w="898586"/>
              </a:tblGrid>
              <a:tr h="190500">
                <a:tc>
                  <a:txBody>
                    <a:bodyPr/>
                    <a:lstStyle/>
                    <a:p>
                      <a:pPr>
                        <a:lnSpc>
                          <a:spcPct val="107000"/>
                        </a:lnSpc>
                        <a:spcAft>
                          <a:spcPts val="0"/>
                        </a:spcAft>
                      </a:pPr>
                      <a:r>
                        <a:rPr lang="es-ES" sz="1100">
                          <a:effectLst/>
                          <a:latin typeface="Calibri" panose="020F0502020204030204" pitchFamily="34" charset="0"/>
                          <a:ea typeface="Calibri" panose="020F0502020204030204" pitchFamily="34" charset="0"/>
                          <a:cs typeface="Times New Roman" panose="02020603050405020304" pitchFamily="18" charset="0"/>
                        </a:rPr>
                        <a:t>COD BIP</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nSpc>
                          <a:spcPct val="107000"/>
                        </a:lnSpc>
                        <a:spcAft>
                          <a:spcPts val="0"/>
                        </a:spcAft>
                      </a:pPr>
                      <a:r>
                        <a:rPr lang="es-ES" sz="1100">
                          <a:effectLst/>
                          <a:latin typeface="Calibri" panose="020F0502020204030204" pitchFamily="34" charset="0"/>
                          <a:ea typeface="Calibri" panose="020F0502020204030204" pitchFamily="34" charset="0"/>
                          <a:cs typeface="Times New Roman" panose="02020603050405020304" pitchFamily="18" charset="0"/>
                        </a:rPr>
                        <a:t>NOMBRE PROYECTO</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nSpc>
                          <a:spcPct val="107000"/>
                        </a:lnSpc>
                        <a:spcAft>
                          <a:spcPts val="0"/>
                        </a:spcAft>
                      </a:pPr>
                      <a:r>
                        <a:rPr lang="es-ES" sz="1100">
                          <a:effectLst/>
                          <a:latin typeface="Calibri" panose="020F0502020204030204" pitchFamily="34" charset="0"/>
                          <a:ea typeface="Calibri" panose="020F0502020204030204" pitchFamily="34" charset="0"/>
                          <a:cs typeface="Times New Roman" panose="02020603050405020304" pitchFamily="18" charset="0"/>
                        </a:rPr>
                        <a:t>Ejecución Actual</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nSpc>
                          <a:spcPct val="107000"/>
                        </a:lnSpc>
                        <a:spcAft>
                          <a:spcPts val="0"/>
                        </a:spcAft>
                      </a:pPr>
                      <a:r>
                        <a:rPr lang="es-ES" sz="1100">
                          <a:effectLst/>
                          <a:latin typeface="Calibri" panose="020F0502020204030204" pitchFamily="34" charset="0"/>
                          <a:ea typeface="Calibri" panose="020F0502020204030204" pitchFamily="34" charset="0"/>
                          <a:cs typeface="Times New Roman" panose="02020603050405020304" pitchFamily="18" charset="0"/>
                        </a:rPr>
                        <a:t>Programación 2025</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nSpc>
                          <a:spcPct val="107000"/>
                        </a:lnSpc>
                        <a:spcAft>
                          <a:spcPts val="0"/>
                        </a:spcAft>
                      </a:pPr>
                      <a:r>
                        <a:rPr lang="es-ES" sz="1100">
                          <a:effectLst/>
                          <a:latin typeface="Calibri" panose="020F0502020204030204" pitchFamily="34" charset="0"/>
                          <a:ea typeface="Calibri" panose="020F0502020204030204" pitchFamily="34" charset="0"/>
                          <a:cs typeface="Times New Roman" panose="02020603050405020304" pitchFamily="18" charset="0"/>
                        </a:rPr>
                        <a:t>Arrastre 2026</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r>
              <a:tr h="190500">
                <a:tc>
                  <a:txBody>
                    <a:bodyPr/>
                    <a:lstStyle/>
                    <a:p>
                      <a:pPr>
                        <a:lnSpc>
                          <a:spcPct val="107000"/>
                        </a:lnSpc>
                        <a:spcAft>
                          <a:spcPts val="0"/>
                        </a:spcAft>
                      </a:pPr>
                      <a:r>
                        <a:rPr lang="es-ES" sz="1100">
                          <a:effectLst/>
                          <a:latin typeface="Calibri" panose="020F0502020204030204" pitchFamily="34" charset="0"/>
                          <a:ea typeface="Calibri" panose="020F0502020204030204" pitchFamily="34" charset="0"/>
                          <a:cs typeface="Times New Roman" panose="02020603050405020304" pitchFamily="18" charset="0"/>
                        </a:rPr>
                        <a:t>40047698-0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1100">
                          <a:effectLst/>
                          <a:latin typeface="Calibri" panose="020F0502020204030204" pitchFamily="34" charset="0"/>
                          <a:ea typeface="Calibri" panose="020F0502020204030204" pitchFamily="34" charset="0"/>
                          <a:cs typeface="Times New Roman" panose="02020603050405020304" pitchFamily="18" charset="0"/>
                        </a:rPr>
                        <a:t>CONSERVACIÓN DE SEGURIDAD VIAL ZONAS DE ESCUELA PERIODO 2023-2024 REGIÓN DEL ÑUBLE</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1100">
                          <a:effectLst/>
                          <a:latin typeface="Calibri" panose="020F0502020204030204" pitchFamily="34" charset="0"/>
                          <a:ea typeface="Calibri" panose="020F0502020204030204" pitchFamily="34" charset="0"/>
                          <a:cs typeface="Times New Roman" panose="02020603050405020304" pitchFamily="18" charset="0"/>
                        </a:rPr>
                        <a:t>$0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1100">
                          <a:effectLst/>
                          <a:latin typeface="Calibri" panose="020F0502020204030204" pitchFamily="34" charset="0"/>
                          <a:ea typeface="Calibri" panose="020F0502020204030204" pitchFamily="34" charset="0"/>
                          <a:cs typeface="Times New Roman" panose="02020603050405020304" pitchFamily="18" charset="0"/>
                        </a:rPr>
                        <a:t>$2.826</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1100">
                          <a:effectLst/>
                          <a:latin typeface="Calibri" panose="020F0502020204030204" pitchFamily="34" charset="0"/>
                          <a:ea typeface="Calibri" panose="020F0502020204030204" pitchFamily="34" charset="0"/>
                          <a:cs typeface="Times New Roman" panose="02020603050405020304" pitchFamily="18" charset="0"/>
                        </a:rPr>
                        <a:t>$0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nSpc>
                          <a:spcPct val="107000"/>
                        </a:lnSpc>
                        <a:spcAft>
                          <a:spcPts val="0"/>
                        </a:spcAft>
                      </a:pPr>
                      <a:r>
                        <a:rPr lang="es-ES" sz="1100">
                          <a:effectLst/>
                          <a:latin typeface="Calibri" panose="020F0502020204030204" pitchFamily="34" charset="0"/>
                          <a:ea typeface="Calibri" panose="020F0502020204030204" pitchFamily="34" charset="0"/>
                          <a:cs typeface="Times New Roman" panose="02020603050405020304" pitchFamily="18" charset="0"/>
                        </a:rPr>
                        <a:t>40033699-0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1100">
                          <a:effectLst/>
                          <a:latin typeface="Calibri" panose="020F0502020204030204" pitchFamily="34" charset="0"/>
                          <a:ea typeface="Calibri" panose="020F0502020204030204" pitchFamily="34" charset="0"/>
                          <a:cs typeface="Times New Roman" panose="02020603050405020304" pitchFamily="18" charset="0"/>
                        </a:rPr>
                        <a:t>MEJORAMIENTO CAMINO BÁSICO INTERMEDIO RUTA N-677, CRUCE SAN IGNACIO - PUENTE URRUTIA</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1100">
                          <a:effectLst/>
                          <a:latin typeface="Calibri" panose="020F0502020204030204" pitchFamily="34" charset="0"/>
                          <a:ea typeface="Calibri" panose="020F0502020204030204" pitchFamily="34" charset="0"/>
                          <a:cs typeface="Times New Roman" panose="02020603050405020304" pitchFamily="18" charset="0"/>
                        </a:rPr>
                        <a:t>$0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1100">
                          <a:effectLst/>
                          <a:latin typeface="Calibri" panose="020F0502020204030204" pitchFamily="34" charset="0"/>
                          <a:ea typeface="Calibri" panose="020F0502020204030204" pitchFamily="34" charset="0"/>
                          <a:cs typeface="Times New Roman" panose="02020603050405020304" pitchFamily="18" charset="0"/>
                        </a:rPr>
                        <a:t>$1.150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1100">
                          <a:effectLst/>
                          <a:latin typeface="Calibri" panose="020F0502020204030204" pitchFamily="34" charset="0"/>
                          <a:ea typeface="Calibri" panose="020F0502020204030204" pitchFamily="34" charset="0"/>
                          <a:cs typeface="Times New Roman" panose="02020603050405020304" pitchFamily="18" charset="0"/>
                        </a:rPr>
                        <a:t>$0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nSpc>
                          <a:spcPct val="107000"/>
                        </a:lnSpc>
                        <a:spcAft>
                          <a:spcPts val="0"/>
                        </a:spcAft>
                      </a:pPr>
                      <a:r>
                        <a:rPr lang="es-ES" sz="1100">
                          <a:effectLst/>
                          <a:latin typeface="Calibri" panose="020F0502020204030204" pitchFamily="34" charset="0"/>
                          <a:ea typeface="Calibri" panose="020F0502020204030204" pitchFamily="34" charset="0"/>
                          <a:cs typeface="Times New Roman" panose="02020603050405020304" pitchFamily="18" charset="0"/>
                        </a:rPr>
                        <a:t>40011106-0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1100">
                          <a:effectLst/>
                          <a:latin typeface="Calibri" panose="020F0502020204030204" pitchFamily="34" charset="0"/>
                          <a:ea typeface="Calibri" panose="020F0502020204030204" pitchFamily="34" charset="0"/>
                          <a:cs typeface="Times New Roman" panose="02020603050405020304" pitchFamily="18" charset="0"/>
                        </a:rPr>
                        <a:t>REPOSICION PUENTE EL PARRON EN RUTA Q-901-N COMUNA DE YUNGAY</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1100">
                          <a:effectLst/>
                          <a:latin typeface="Calibri" panose="020F0502020204030204" pitchFamily="34" charset="0"/>
                          <a:ea typeface="Calibri" panose="020F0502020204030204" pitchFamily="34" charset="0"/>
                          <a:cs typeface="Times New Roman" panose="02020603050405020304" pitchFamily="18" charset="0"/>
                        </a:rPr>
                        <a:t>$0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1100">
                          <a:effectLst/>
                          <a:latin typeface="Calibri" panose="020F0502020204030204" pitchFamily="34" charset="0"/>
                          <a:ea typeface="Calibri" panose="020F0502020204030204" pitchFamily="34" charset="0"/>
                          <a:cs typeface="Times New Roman" panose="02020603050405020304" pitchFamily="18" charset="0"/>
                        </a:rPr>
                        <a:t>$1.000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1100">
                          <a:effectLst/>
                          <a:latin typeface="Calibri" panose="020F0502020204030204" pitchFamily="34" charset="0"/>
                          <a:ea typeface="Calibri" panose="020F0502020204030204" pitchFamily="34" charset="0"/>
                          <a:cs typeface="Times New Roman" panose="02020603050405020304" pitchFamily="18" charset="0"/>
                        </a:rPr>
                        <a:t>$0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nSpc>
                          <a:spcPct val="107000"/>
                        </a:lnSpc>
                        <a:spcAft>
                          <a:spcPts val="0"/>
                        </a:spcAft>
                      </a:pPr>
                      <a:r>
                        <a:rPr lang="es-ES" sz="1100">
                          <a:effectLst/>
                          <a:latin typeface="Calibri" panose="020F0502020204030204" pitchFamily="34" charset="0"/>
                          <a:ea typeface="Calibri" panose="020F0502020204030204" pitchFamily="34" charset="0"/>
                          <a:cs typeface="Times New Roman" panose="02020603050405020304" pitchFamily="18" charset="0"/>
                        </a:rPr>
                        <a:t>40050298-0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1100">
                          <a:effectLst/>
                          <a:latin typeface="Calibri" panose="020F0502020204030204" pitchFamily="34" charset="0"/>
                          <a:ea typeface="Calibri" panose="020F0502020204030204" pitchFamily="34" charset="0"/>
                          <a:cs typeface="Times New Roman" panose="02020603050405020304" pitchFamily="18" charset="0"/>
                        </a:rPr>
                        <a:t>CONSERVACION ELEMENTOS DE SEGURIDAD VIAL, VARIOS SECTORES, REG. DE ÑUBLE 2024-2025</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1100">
                          <a:effectLst/>
                          <a:latin typeface="Calibri" panose="020F0502020204030204" pitchFamily="34" charset="0"/>
                          <a:ea typeface="Calibri" panose="020F0502020204030204" pitchFamily="34" charset="0"/>
                          <a:cs typeface="Times New Roman" panose="02020603050405020304" pitchFamily="18" charset="0"/>
                        </a:rPr>
                        <a:t>$0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1100">
                          <a:effectLst/>
                          <a:latin typeface="Calibri" panose="020F0502020204030204" pitchFamily="34" charset="0"/>
                          <a:ea typeface="Calibri" panose="020F0502020204030204" pitchFamily="34" charset="0"/>
                          <a:cs typeface="Times New Roman" panose="02020603050405020304" pitchFamily="18" charset="0"/>
                        </a:rPr>
                        <a:t>$1</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1100" dirty="0">
                          <a:effectLst/>
                          <a:latin typeface="Calibri" panose="020F0502020204030204" pitchFamily="34" charset="0"/>
                          <a:ea typeface="Calibri" panose="020F0502020204030204" pitchFamily="34" charset="0"/>
                          <a:cs typeface="Times New Roman" panose="02020603050405020304" pitchFamily="18" charset="0"/>
                        </a:rPr>
                        <a:t>$107.371</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Rectangle 2"/>
          <p:cNvSpPr>
            <a:spLocks noGrp="1" noChangeArrowheads="1"/>
          </p:cNvSpPr>
          <p:nvPr>
            <p:ph type="body" idx="1"/>
          </p:nvPr>
        </p:nvSpPr>
        <p:spPr bwMode="auto">
          <a:xfrm>
            <a:off x="0" y="213361"/>
            <a:ext cx="9058954" cy="341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CL"/>
          </a:p>
        </p:txBody>
      </p:sp>
    </p:spTree>
    <p:extLst>
      <p:ext uri="{BB962C8B-B14F-4D97-AF65-F5344CB8AC3E}">
        <p14:creationId xmlns:p14="http://schemas.microsoft.com/office/powerpoint/2010/main" val="38771136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MX" sz="2000" dirty="0" smtClean="0">
                <a:solidFill>
                  <a:prstClr val="black"/>
                </a:solidFill>
              </a:rPr>
              <a:t>Subdirección de Servicios Sanitarios</a:t>
            </a:r>
            <a:endParaRPr lang="es-CL" dirty="0"/>
          </a:p>
        </p:txBody>
      </p:sp>
      <p:sp>
        <p:nvSpPr>
          <p:cNvPr id="3" name="Marcador de texto 2"/>
          <p:cNvSpPr>
            <a:spLocks noGrp="1"/>
          </p:cNvSpPr>
          <p:nvPr>
            <p:ph type="body" idx="1"/>
          </p:nvPr>
        </p:nvSpPr>
        <p:spPr/>
        <p:txBody>
          <a:bodyPr/>
          <a:lstStyle/>
          <a:p>
            <a:endParaRPr lang="es-CL" dirty="0"/>
          </a:p>
        </p:txBody>
      </p:sp>
      <p:graphicFrame>
        <p:nvGraphicFramePr>
          <p:cNvPr id="8" name="Tabla 7"/>
          <p:cNvGraphicFramePr>
            <a:graphicFrameLocks noGrp="1"/>
          </p:cNvGraphicFramePr>
          <p:nvPr>
            <p:extLst>
              <p:ext uri="{D42A27DB-BD31-4B8C-83A1-F6EECF244321}">
                <p14:modId xmlns:p14="http://schemas.microsoft.com/office/powerpoint/2010/main" val="3840994542"/>
              </p:ext>
            </p:extLst>
          </p:nvPr>
        </p:nvGraphicFramePr>
        <p:xfrm>
          <a:off x="209684" y="1152475"/>
          <a:ext cx="8267051" cy="3710381"/>
        </p:xfrm>
        <a:graphic>
          <a:graphicData uri="http://schemas.openxmlformats.org/drawingml/2006/table">
            <a:tbl>
              <a:tblPr firstRow="1" firstCol="1" bandRow="1"/>
              <a:tblGrid>
                <a:gridCol w="740830"/>
                <a:gridCol w="3971208"/>
                <a:gridCol w="1304776"/>
                <a:gridCol w="1233330"/>
                <a:gridCol w="1016907"/>
              </a:tblGrid>
              <a:tr h="213525">
                <a:tc>
                  <a:txBody>
                    <a:bodyPr/>
                    <a:lstStyle/>
                    <a:p>
                      <a:pPr>
                        <a:lnSpc>
                          <a:spcPct val="107000"/>
                        </a:lnSpc>
                        <a:spcAft>
                          <a:spcPts val="0"/>
                        </a:spcAft>
                      </a:pPr>
                      <a:r>
                        <a:rPr lang="es-ES" sz="900" dirty="0">
                          <a:effectLst/>
                          <a:latin typeface="Calibri" panose="020F0502020204030204" pitchFamily="34" charset="0"/>
                          <a:ea typeface="Calibri" panose="020F0502020204030204" pitchFamily="34" charset="0"/>
                          <a:cs typeface="Times New Roman" panose="02020603050405020304" pitchFamily="18" charset="0"/>
                        </a:rPr>
                        <a:t>COD BIP</a:t>
                      </a:r>
                      <a:endParaRPr lang="es-CL"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8975" marR="3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NOMBRE PROYECTO</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38975" marR="3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Ejecución Actual</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38975" marR="3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Programación 2025</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38975" marR="3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Arrastre 2026</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38975" marR="3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r>
              <a:tr h="213525">
                <a:tc>
                  <a:txBody>
                    <a:bodyPr/>
                    <a:lstStyle/>
                    <a:p>
                      <a:pPr>
                        <a:lnSpc>
                          <a:spcPct val="107000"/>
                        </a:lnSpc>
                        <a:spcAft>
                          <a:spcPts val="0"/>
                        </a:spcAft>
                      </a:pPr>
                      <a:r>
                        <a:rPr lang="es-ES" sz="900" dirty="0">
                          <a:effectLst/>
                          <a:latin typeface="Calibri" panose="020F0502020204030204" pitchFamily="34" charset="0"/>
                          <a:ea typeface="Calibri" panose="020F0502020204030204" pitchFamily="34" charset="0"/>
                          <a:cs typeface="Times New Roman" panose="02020603050405020304" pitchFamily="18" charset="0"/>
                        </a:rPr>
                        <a:t>40045587-0</a:t>
                      </a:r>
                      <a:endParaRPr lang="es-CL"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8975" marR="3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MEJORAMIENTO SSR BAJO LOS AMIGOS, COMUNA DE COIHUECO</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38975" marR="3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$1.526.351</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38975" marR="3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$3.060.347</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38975" marR="3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$0</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38975" marR="3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525">
                <a:tc>
                  <a:txBody>
                    <a:bodyPr/>
                    <a:lstStyle/>
                    <a:p>
                      <a:pPr>
                        <a:lnSpc>
                          <a:spcPct val="107000"/>
                        </a:lnSpc>
                        <a:spcAft>
                          <a:spcPts val="0"/>
                        </a:spcAft>
                      </a:pPr>
                      <a:r>
                        <a:rPr lang="es-ES" sz="900" dirty="0">
                          <a:effectLst/>
                          <a:latin typeface="Calibri" panose="020F0502020204030204" pitchFamily="34" charset="0"/>
                          <a:ea typeface="Calibri" panose="020F0502020204030204" pitchFamily="34" charset="0"/>
                          <a:cs typeface="Times New Roman" panose="02020603050405020304" pitchFamily="18" charset="0"/>
                        </a:rPr>
                        <a:t>40045588-0</a:t>
                      </a:r>
                      <a:endParaRPr lang="es-CL"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8975" marR="3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dirty="0">
                          <a:effectLst/>
                          <a:latin typeface="Calibri" panose="020F0502020204030204" pitchFamily="34" charset="0"/>
                          <a:ea typeface="Calibri" panose="020F0502020204030204" pitchFamily="34" charset="0"/>
                          <a:cs typeface="Times New Roman" panose="02020603050405020304" pitchFamily="18" charset="0"/>
                        </a:rPr>
                        <a:t>MEJORAMIENTO SSR SAN MIGUEL, COMUNA DE SAN IGNACIO</a:t>
                      </a:r>
                      <a:endParaRPr lang="es-CL"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8975" marR="3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$844.922</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38975" marR="3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$1.510.199</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38975" marR="3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$0</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38975" marR="3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525">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40063667-0</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38975" marR="3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dirty="0">
                          <a:effectLst/>
                          <a:latin typeface="Calibri" panose="020F0502020204030204" pitchFamily="34" charset="0"/>
                          <a:ea typeface="Calibri" panose="020F0502020204030204" pitchFamily="34" charset="0"/>
                          <a:cs typeface="Times New Roman" panose="02020603050405020304" pitchFamily="18" charset="0"/>
                        </a:rPr>
                        <a:t>MEJORAMIENTO Y AMPLIACIÓN SERVICIO SANITARIO RURAL ZEMITA COMUNA DE ÑIQUÉN</a:t>
                      </a:r>
                      <a:endParaRPr lang="es-CL"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8975" marR="3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$0</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38975" marR="3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$1.127.189</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38975" marR="3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$2.854.677</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38975" marR="3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525">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40070114-0</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38975" marR="3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dirty="0">
                          <a:effectLst/>
                          <a:latin typeface="Calibri" panose="020F0502020204030204" pitchFamily="34" charset="0"/>
                          <a:ea typeface="Calibri" panose="020F0502020204030204" pitchFamily="34" charset="0"/>
                          <a:cs typeface="Times New Roman" panose="02020603050405020304" pitchFamily="18" charset="0"/>
                        </a:rPr>
                        <a:t>MEJORAMIENTO SERVICIO SANITARIO RURAL MAITENES VIRGUIN LAS ROSAS, COMUNA DE ÑIQUEN </a:t>
                      </a:r>
                      <a:endParaRPr lang="es-CL"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8975" marR="3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$0</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38975" marR="3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$1.084.000</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38975" marR="3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$4.461.000</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38975" marR="3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525">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40045589-0</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38975" marR="3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MEJORAMIENTO SSR BULI CASERIO - TIUQUILEMU, COMUNA DE ÑIQUEN</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38975" marR="3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$717.723</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38975" marR="3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$954.800</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38975" marR="3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$0</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38975" marR="3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525">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40041178-0</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38975" marR="3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dirty="0">
                          <a:effectLst/>
                          <a:latin typeface="Calibri" panose="020F0502020204030204" pitchFamily="34" charset="0"/>
                          <a:ea typeface="Calibri" panose="020F0502020204030204" pitchFamily="34" charset="0"/>
                          <a:cs typeface="Times New Roman" panose="02020603050405020304" pitchFamily="18" charset="0"/>
                        </a:rPr>
                        <a:t>CONSTRUCCION SSR PUAHUN BOCA ITATA COMUNA DE TREHUACO</a:t>
                      </a:r>
                      <a:endParaRPr lang="es-CL"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8975" marR="3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$487.622</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38975" marR="3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$880.641</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38975" marR="3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$0</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38975" marR="3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525">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40036987-0</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38975" marR="3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dirty="0">
                          <a:effectLst/>
                          <a:latin typeface="Calibri" panose="020F0502020204030204" pitchFamily="34" charset="0"/>
                          <a:ea typeface="Calibri" panose="020F0502020204030204" pitchFamily="34" charset="0"/>
                          <a:cs typeface="Times New Roman" panose="02020603050405020304" pitchFamily="18" charset="0"/>
                        </a:rPr>
                        <a:t>CONSTRUCCION SERVICIO SANITARIO RURAL EL NOGAL, COMUNA DE BULNES</a:t>
                      </a:r>
                      <a:endParaRPr lang="es-CL"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8975" marR="3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$0</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38975" marR="3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$630.685</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38975" marR="3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$0</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38975" marR="3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525">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40045584-0</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38975" marR="3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dirty="0">
                          <a:effectLst/>
                          <a:latin typeface="Calibri" panose="020F0502020204030204" pitchFamily="34" charset="0"/>
                          <a:ea typeface="Calibri" panose="020F0502020204030204" pitchFamily="34" charset="0"/>
                          <a:cs typeface="Times New Roman" panose="02020603050405020304" pitchFamily="18" charset="0"/>
                        </a:rPr>
                        <a:t>MEJORAMIENTO SSR CHACAYAL DE CATO, COMUNA DE COIHUECO</a:t>
                      </a:r>
                      <a:endParaRPr lang="es-CL"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8975" marR="3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$0</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38975" marR="3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$543.590</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38975" marR="3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$733.504</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38975" marR="3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525">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40064845-0</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38975" marR="3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dirty="0">
                          <a:effectLst/>
                          <a:latin typeface="Calibri" panose="020F0502020204030204" pitchFamily="34" charset="0"/>
                          <a:ea typeface="Calibri" panose="020F0502020204030204" pitchFamily="34" charset="0"/>
                          <a:cs typeface="Times New Roman" panose="02020603050405020304" pitchFamily="18" charset="0"/>
                        </a:rPr>
                        <a:t>CONSERVACION SSR HEROES DE LA CONCEPCION COMUNA DE COIHUECO</a:t>
                      </a:r>
                      <a:endParaRPr lang="es-CL"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8975" marR="3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$0</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38975" marR="3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$542.531</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38975" marR="3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$0</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38975" marR="3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525">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40003295-0</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38975" marR="3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MEJORAMIENTO SIST. DE AGUA POTABLE RURAL LOC. DE TRES ESQUINAS SAN CARLOS</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38975" marR="3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$227.343</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38975" marR="3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$521.952</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38975" marR="3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$0</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38975" marR="3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0288">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40064719-0</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38975" marR="3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dirty="0">
                          <a:effectLst/>
                          <a:latin typeface="Calibri" panose="020F0502020204030204" pitchFamily="34" charset="0"/>
                          <a:ea typeface="Calibri" panose="020F0502020204030204" pitchFamily="34" charset="0"/>
                          <a:cs typeface="Times New Roman" panose="02020603050405020304" pitchFamily="18" charset="0"/>
                        </a:rPr>
                        <a:t>CONSERVACION SSR COLVINDO COMUNA DE ÑIQUEN Y MIRAFLORES COMUNA DE COIHUECO COMUNA DE ÑIQUEN Y COMUNA DE COIHUECO</a:t>
                      </a:r>
                      <a:endParaRPr lang="es-CL"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8975" marR="3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$0</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38975" marR="3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$388.256</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38975" marR="3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$0</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38975" marR="3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0288">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40064796-0</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38975" marR="3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CONSERVACION SSR NUEVA ALDEA DE RÁNQUIL, EL CULBÉN DE QUILLÓN Y SAN MIGUEL ALTO DE PEMUCO COMUNAS DE RÁNQUL, QUILLÓN Y PEMUCO</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38975" marR="3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dirty="0">
                          <a:effectLst/>
                          <a:latin typeface="Calibri" panose="020F0502020204030204" pitchFamily="34" charset="0"/>
                          <a:ea typeface="Calibri" panose="020F0502020204030204" pitchFamily="34" charset="0"/>
                          <a:cs typeface="Times New Roman" panose="02020603050405020304" pitchFamily="18" charset="0"/>
                        </a:rPr>
                        <a:t>$0</a:t>
                      </a:r>
                      <a:endParaRPr lang="es-CL"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8975" marR="3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$341.871</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38975" marR="3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dirty="0">
                          <a:effectLst/>
                          <a:latin typeface="Calibri" panose="020F0502020204030204" pitchFamily="34" charset="0"/>
                          <a:ea typeface="Calibri" panose="020F0502020204030204" pitchFamily="34" charset="0"/>
                          <a:cs typeface="Times New Roman" panose="02020603050405020304" pitchFamily="18" charset="0"/>
                        </a:rPr>
                        <a:t>$0</a:t>
                      </a:r>
                      <a:endParaRPr lang="es-CL"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8975" marR="3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525">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40027927-0</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38975" marR="3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MEJORAMIENTO SISTEMAS APR, REGION ÑUBLE, GLOSA 05 APR (PREFACT.,FACT.,DISEÑO)</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38975" marR="3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dirty="0">
                          <a:effectLst/>
                          <a:latin typeface="Calibri" panose="020F0502020204030204" pitchFamily="34" charset="0"/>
                          <a:ea typeface="Calibri" panose="020F0502020204030204" pitchFamily="34" charset="0"/>
                          <a:cs typeface="Times New Roman" panose="02020603050405020304" pitchFamily="18" charset="0"/>
                        </a:rPr>
                        <a:t>$34.464</a:t>
                      </a:r>
                      <a:endParaRPr lang="es-CL"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8975" marR="3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$325.054</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38975" marR="3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dirty="0">
                          <a:effectLst/>
                          <a:latin typeface="Calibri" panose="020F0502020204030204" pitchFamily="34" charset="0"/>
                          <a:ea typeface="Calibri" panose="020F0502020204030204" pitchFamily="34" charset="0"/>
                          <a:cs typeface="Times New Roman" panose="02020603050405020304" pitchFamily="18" charset="0"/>
                        </a:rPr>
                        <a:t>$0</a:t>
                      </a:r>
                      <a:endParaRPr lang="es-CL"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8975" marR="3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525">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40022600-0</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38975" marR="3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a:effectLst/>
                          <a:latin typeface="Calibri" panose="020F0502020204030204" pitchFamily="34" charset="0"/>
                          <a:ea typeface="Calibri" panose="020F0502020204030204" pitchFamily="34" charset="0"/>
                          <a:cs typeface="Times New Roman" panose="02020603050405020304" pitchFamily="18" charset="0"/>
                        </a:rPr>
                        <a:t>MEJORAMIENTO Y AMPLIACIÓN SSR LIUCURA BAJO, COMUNA DE QUILLON</a:t>
                      </a:r>
                      <a:endParaRPr lang="es-CL" sz="900">
                        <a:effectLst/>
                        <a:latin typeface="Calibri" panose="020F0502020204030204" pitchFamily="34" charset="0"/>
                        <a:ea typeface="Calibri" panose="020F0502020204030204" pitchFamily="34" charset="0"/>
                        <a:cs typeface="Times New Roman" panose="02020603050405020304" pitchFamily="18" charset="0"/>
                      </a:endParaRPr>
                    </a:p>
                  </a:txBody>
                  <a:tcPr marL="38975" marR="3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dirty="0">
                          <a:effectLst/>
                          <a:latin typeface="Calibri" panose="020F0502020204030204" pitchFamily="34" charset="0"/>
                          <a:ea typeface="Calibri" panose="020F0502020204030204" pitchFamily="34" charset="0"/>
                          <a:cs typeface="Times New Roman" panose="02020603050405020304" pitchFamily="18" charset="0"/>
                        </a:rPr>
                        <a:t>$6.489</a:t>
                      </a:r>
                      <a:endParaRPr lang="es-CL"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8975" marR="3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dirty="0">
                          <a:effectLst/>
                          <a:latin typeface="Calibri" panose="020F0502020204030204" pitchFamily="34" charset="0"/>
                          <a:ea typeface="Calibri" panose="020F0502020204030204" pitchFamily="34" charset="0"/>
                          <a:cs typeface="Times New Roman" panose="02020603050405020304" pitchFamily="18" charset="0"/>
                        </a:rPr>
                        <a:t>$266.204</a:t>
                      </a:r>
                      <a:endParaRPr lang="es-CL"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8975" marR="3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900" dirty="0">
                          <a:effectLst/>
                          <a:latin typeface="Calibri" panose="020F0502020204030204" pitchFamily="34" charset="0"/>
                          <a:ea typeface="Calibri" panose="020F0502020204030204" pitchFamily="34" charset="0"/>
                          <a:cs typeface="Times New Roman" panose="02020603050405020304" pitchFamily="18" charset="0"/>
                        </a:rPr>
                        <a:t>$0</a:t>
                      </a:r>
                      <a:endParaRPr lang="es-CL"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8975" marR="38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768409336"/>
      </p:ext>
    </p:extLst>
  </p:cSld>
  <p:clrMapOvr>
    <a:masterClrMapping/>
  </p:clrMapOvr>
  <p:timing>
    <p:tnLst>
      <p:par>
        <p:cTn id="1" dur="indefinite" restart="never" nodeType="tmRoot"/>
      </p:par>
    </p:tnLst>
  </p:timing>
</p:sld>
</file>

<file path=ppt/theme/theme1.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iseño personalizado">
  <a:themeElements>
    <a:clrScheme name="MOP">
      <a:dk1>
        <a:srgbClr val="006CB7"/>
      </a:dk1>
      <a:lt1>
        <a:srgbClr val="FFFFFF"/>
      </a:lt1>
      <a:dk2>
        <a:srgbClr val="006CB7"/>
      </a:dk2>
      <a:lt2>
        <a:srgbClr val="F69496"/>
      </a:lt2>
      <a:accent1>
        <a:srgbClr val="006CB7"/>
      </a:accent1>
      <a:accent2>
        <a:srgbClr val="E94860"/>
      </a:accent2>
      <a:accent3>
        <a:srgbClr val="F69496"/>
      </a:accent3>
      <a:accent4>
        <a:srgbClr val="898989"/>
      </a:accent4>
      <a:accent5>
        <a:srgbClr val="E94860"/>
      </a:accent5>
      <a:accent6>
        <a:srgbClr val="F2E6D9"/>
      </a:accent6>
      <a:hlink>
        <a:srgbClr val="004677"/>
      </a:hlink>
      <a:folHlink>
        <a:srgbClr val="007096"/>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Coral">
  <a:themeElements>
    <a:clrScheme name="MOP">
      <a:dk1>
        <a:srgbClr val="006CB7"/>
      </a:dk1>
      <a:lt1>
        <a:srgbClr val="FFFFFF"/>
      </a:lt1>
      <a:dk2>
        <a:srgbClr val="006CB7"/>
      </a:dk2>
      <a:lt2>
        <a:srgbClr val="F69496"/>
      </a:lt2>
      <a:accent1>
        <a:srgbClr val="006CB7"/>
      </a:accent1>
      <a:accent2>
        <a:srgbClr val="E94860"/>
      </a:accent2>
      <a:accent3>
        <a:srgbClr val="F69496"/>
      </a:accent3>
      <a:accent4>
        <a:srgbClr val="898989"/>
      </a:accent4>
      <a:accent5>
        <a:srgbClr val="E94860"/>
      </a:accent5>
      <a:accent6>
        <a:srgbClr val="F2E6D9"/>
      </a:accent6>
      <a:hlink>
        <a:srgbClr val="004677"/>
      </a:hlink>
      <a:folHlink>
        <a:srgbClr val="007096"/>
      </a:folHlink>
    </a:clrScheme>
    <a:fontScheme name="Custom 126">
      <a:majorFont>
        <a:latin typeface="Arial Black"/>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OP">
    <a:dk1>
      <a:srgbClr val="006CB7"/>
    </a:dk1>
    <a:lt1>
      <a:srgbClr val="FFFFFF"/>
    </a:lt1>
    <a:dk2>
      <a:srgbClr val="006CB7"/>
    </a:dk2>
    <a:lt2>
      <a:srgbClr val="F69496"/>
    </a:lt2>
    <a:accent1>
      <a:srgbClr val="006CB7"/>
    </a:accent1>
    <a:accent2>
      <a:srgbClr val="E94860"/>
    </a:accent2>
    <a:accent3>
      <a:srgbClr val="F69496"/>
    </a:accent3>
    <a:accent4>
      <a:srgbClr val="898989"/>
    </a:accent4>
    <a:accent5>
      <a:srgbClr val="E94860"/>
    </a:accent5>
    <a:accent6>
      <a:srgbClr val="F2E6D9"/>
    </a:accent6>
    <a:hlink>
      <a:srgbClr val="004677"/>
    </a:hlink>
    <a:folHlink>
      <a:srgbClr val="007096"/>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TemaMOP</Template>
  <TotalTime>3218</TotalTime>
  <Words>4461</Words>
  <Application>Microsoft Office PowerPoint</Application>
  <PresentationFormat>Presentación en pantalla (16:9)</PresentationFormat>
  <Paragraphs>951</Paragraphs>
  <Slides>40</Slides>
  <Notes>9</Notes>
  <HiddenSlides>0</HiddenSlides>
  <MMClips>0</MMClips>
  <ScaleCrop>false</ScaleCrop>
  <HeadingPairs>
    <vt:vector size="6" baseType="variant">
      <vt:variant>
        <vt:lpstr>Fuentes usadas</vt:lpstr>
      </vt:variant>
      <vt:variant>
        <vt:i4>14</vt:i4>
      </vt:variant>
      <vt:variant>
        <vt:lpstr>Tema</vt:lpstr>
      </vt:variant>
      <vt:variant>
        <vt:i4>4</vt:i4>
      </vt:variant>
      <vt:variant>
        <vt:lpstr>Títulos de diapositiva</vt:lpstr>
      </vt:variant>
      <vt:variant>
        <vt:i4>40</vt:i4>
      </vt:variant>
    </vt:vector>
  </HeadingPairs>
  <TitlesOfParts>
    <vt:vector size="58" baseType="lpstr">
      <vt:lpstr>Yu Gothic UI</vt:lpstr>
      <vt:lpstr>Aptos</vt:lpstr>
      <vt:lpstr>Aptos Narrow</vt:lpstr>
      <vt:lpstr>Arial</vt:lpstr>
      <vt:lpstr>Arial Black</vt:lpstr>
      <vt:lpstr>Arial MT</vt:lpstr>
      <vt:lpstr>Calibri</vt:lpstr>
      <vt:lpstr>Carlito</vt:lpstr>
      <vt:lpstr>Century Gothic</vt:lpstr>
      <vt:lpstr>gobCL</vt:lpstr>
      <vt:lpstr>Inter</vt:lpstr>
      <vt:lpstr>Times New Roman</vt:lpstr>
      <vt:lpstr>Verdana</vt:lpstr>
      <vt:lpstr>Wingdings</vt:lpstr>
      <vt:lpstr>1_Tema de Office</vt:lpstr>
      <vt:lpstr>Diseño personalizado</vt:lpstr>
      <vt:lpstr>Coral</vt:lpstr>
      <vt:lpstr>Office Theme</vt:lpstr>
      <vt:lpstr>Presentación de PowerPoint</vt:lpstr>
      <vt:lpstr>Presupuesto MOP Región de Ñuble</vt:lpstr>
      <vt:lpstr>Presentación de PowerPoint</vt:lpstr>
      <vt:lpstr>Dirección de Aeropuertos </vt:lpstr>
      <vt:lpstr>Dirección de Vialidad </vt:lpstr>
      <vt:lpstr>Dirección de Vialidad </vt:lpstr>
      <vt:lpstr>Dirección de Vialidad </vt:lpstr>
      <vt:lpstr>Dirección de Vialidad</vt:lpstr>
      <vt:lpstr>Subdirección de Servicios Sanitarios</vt:lpstr>
      <vt:lpstr>Subdirección de Servicios Sanitarios</vt:lpstr>
      <vt:lpstr>Subdirección de Servicios Sanitarios</vt:lpstr>
      <vt:lpstr>Dirección de Obras Portuarias</vt:lpstr>
      <vt:lpstr>DIRECCIÓN DE VIALIDAD </vt:lpstr>
      <vt:lpstr>Presentación de PowerPoint</vt:lpstr>
      <vt:lpstr>2. Oficina Provincial De Itata </vt:lpstr>
      <vt:lpstr>Presentación de PowerPoint</vt:lpstr>
      <vt:lpstr>2. Construcción y Mejoramiento Ruta N-114, O-14 (Cobquecura - Dichato) </vt:lpstr>
      <vt:lpstr>3. Reposición Ruta N-59-Q (Chillán - Yungay) </vt:lpstr>
      <vt:lpstr>4. Habilitación Circunvalación Oriente de Chillán </vt:lpstr>
      <vt:lpstr>5. Mejoramiento Ruta Intercomunal Secano Interior de Ñuble.  </vt:lpstr>
      <vt:lpstr>Servicios Sanitarios Rurales en la Región de Ñuble</vt:lpstr>
      <vt:lpstr>Datos Regionales de los SSR en Ñuble</vt:lpstr>
      <vt:lpstr>Datos Regionales de los SSR en Ñuble </vt:lpstr>
      <vt:lpstr>Datos Regionales de los SSR en Ñuble - Cartera de Inversiones</vt:lpstr>
      <vt:lpstr>Acciones en ejecución</vt:lpstr>
      <vt:lpstr>Asistencia Técnica y Administrativa</vt:lpstr>
      <vt:lpstr>Datos Regionales de los SSR en Ñuble - Cartera de Inversiones</vt:lpstr>
      <vt:lpstr>Cartera de Inversiones 2026</vt:lpstr>
      <vt:lpstr>Acciones en ejecución</vt:lpstr>
      <vt:lpstr>Presentación de PowerPoint</vt:lpstr>
      <vt:lpstr>ANEXO</vt:lpstr>
      <vt:lpstr>Plan de Desarrollo de Embalses Región de Ñuble</vt:lpstr>
      <vt:lpstr>Inversiones DOH en Región de Ñuble 2025-2026 </vt:lpstr>
      <vt:lpstr>Plan Nacional de Embalses </vt:lpstr>
      <vt:lpstr>Embalse Zapallar</vt:lpstr>
      <vt:lpstr>Antecedentes</vt:lpstr>
      <vt:lpstr>Empresas que calificaron al REC (Registro Especial de Contratistas)</vt:lpstr>
      <vt:lpstr>Embalse Nueva La Punilla</vt:lpstr>
      <vt:lpstr>Embalse Chillán</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Comisión de Recursos Hídricos y Desertificación Sesión -Región de Ñuble</dc:title>
  <dc:creator>Denisse Charpentier Castro (DOH)</dc:creator>
  <cp:lastModifiedBy>David Traslaviña Burgos (SOP)</cp:lastModifiedBy>
  <cp:revision>198</cp:revision>
  <dcterms:modified xsi:type="dcterms:W3CDTF">2025-07-03T01:01:25Z</dcterms:modified>
</cp:coreProperties>
</file>