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6"/>
  </p:notesMasterIdLst>
  <p:sldIdLst>
    <p:sldId id="3078" r:id="rId3"/>
    <p:sldId id="3096" r:id="rId4"/>
    <p:sldId id="268" r:id="rId5"/>
    <p:sldId id="3112" r:id="rId6"/>
    <p:sldId id="331" r:id="rId7"/>
    <p:sldId id="282" r:id="rId8"/>
    <p:sldId id="317" r:id="rId9"/>
    <p:sldId id="318" r:id="rId10"/>
    <p:sldId id="319" r:id="rId11"/>
    <p:sldId id="320" r:id="rId12"/>
    <p:sldId id="3113" r:id="rId13"/>
    <p:sldId id="3110" r:id="rId14"/>
    <p:sldId id="275" r:id="rId15"/>
    <p:sldId id="3114" r:id="rId16"/>
    <p:sldId id="337" r:id="rId17"/>
    <p:sldId id="3115" r:id="rId18"/>
    <p:sldId id="3109" r:id="rId19"/>
    <p:sldId id="3080" r:id="rId20"/>
    <p:sldId id="3117" r:id="rId21"/>
    <p:sldId id="3098" r:id="rId22"/>
    <p:sldId id="330" r:id="rId23"/>
    <p:sldId id="338" r:id="rId24"/>
    <p:sldId id="3099" r:id="rId25"/>
    <p:sldId id="3100" r:id="rId26"/>
    <p:sldId id="343" r:id="rId27"/>
    <p:sldId id="3101" r:id="rId28"/>
    <p:sldId id="341" r:id="rId29"/>
    <p:sldId id="3102" r:id="rId30"/>
    <p:sldId id="334" r:id="rId31"/>
    <p:sldId id="335" r:id="rId32"/>
    <p:sldId id="345" r:id="rId33"/>
    <p:sldId id="346" r:id="rId34"/>
    <p:sldId id="3116" r:id="rId35"/>
  </p:sldIdLst>
  <p:sldSz cx="12192000" cy="6858000"/>
  <p:notesSz cx="9296400" cy="70104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76A7A25-42DE-E842-5BD9-8C2E29E70C63}" name="Cristian Francisco Miquel Munizaga" initials="CM" userId="S::cristian.miquel@minsal.cl::4954e2b9-bd54-4023-91a4-3e8865e35ecb" providerId="AD"/>
  <p188:author id="{DF38E22E-E1F8-E26C-DBC7-927DC193E7CB}" name="Claudia Betsabeth Riveros Vergara" initials="" userId="S::claudia.riveros@minsal.cl::ecb822c1-6cf8-4fdd-a4df-b8e3a6834b0d" providerId="AD"/>
  <p188:author id="{A91BD038-58A3-7CD7-2E3F-3C5474B6EB81}" name="Julio Muñoz Romo" initials="JM" userId="S::julio.munozromo@minsal.cl::2728a108-1b84-47f3-acb0-25d05706bb82" providerId="AD"/>
  <p188:author id="{CCC0A542-30F4-BC85-2899-3A2CF524AA8E}" name="Sebastian   Leiva" initials="" userId="S::sebastian.leiva@minsal.cl::3cd7e415-1b40-49cb-b8d9-276efba9e45b" providerId="AD"/>
  <p188:author id="{21188D59-AFAE-9DE8-2A4D-B7A36CD35924}" name="Daniela Charlot Vielma González" initials="DG" userId="S::danielavielma@minsal.cl::13d0a8af-eafb-4f2c-8fed-98ae75643262" providerId="AD"/>
  <p188:author id="{3FB58D61-5D58-0754-E894-38FF01C05C6E}" name="Maria Soledad Martinez Gutierrez" initials="MM" userId="S::mariasoledad.martinez@minsal.cl::88e4726c-d30b-4a26-8421-176655747a3e" providerId="AD"/>
  <p188:author id="{5B3ED996-175A-F065-A915-97916077FFDF}" name="Jaime Junyent Ruiz" initials="JJ" userId="S::jaime.junyent@minsal.cl::c932084e-b754-447b-b6d2-c5f5012fe285" providerId="AD"/>
  <p188:author id="{0A0113C7-3A9A-4FB8-3111-14F6B67CBF35}" name="Manuel Najera de Ferrari" initials="MF" userId="S::manuel.najera@minsal.cl::b6ebd76a-bf79-488a-95bb-7c5125ad3e3a" providerId="AD"/>
  <p188:author id="{993EBAD0-0B4E-6EF6-99FB-54CA41022051}" name="Natalia Arévalo Arévalo" initials="NA" userId="S::natalia.arevalo@minsal.cl::097f30aa-f259-4f67-8a9b-4cf1f4811313" providerId="AD"/>
  <p188:author id="{8FE54CF2-6E06-43B0-43FE-4A428D2EE27F}" name="Paulina Ibarra" initials="PI" userId="Paulina Ibarr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03"/>
    <p:restoredTop sz="73930"/>
  </p:normalViewPr>
  <p:slideViewPr>
    <p:cSldViewPr snapToGrid="0">
      <p:cViewPr varScale="1">
        <p:scale>
          <a:sx n="51" d="100"/>
          <a:sy n="51" d="100"/>
        </p:scale>
        <p:origin x="168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C46239-5B7A-EF45-B641-5FAC03F5E330}"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s-MX"/>
        </a:p>
      </dgm:t>
    </dgm:pt>
    <dgm:pt modelId="{C4941870-B89E-6F45-9F65-2BB01C31F2F9}">
      <dgm:prSet phldrT="[Texto]"/>
      <dgm:spPr/>
      <dgm:t>
        <a:bodyPr/>
        <a:lstStyle/>
        <a:p>
          <a:r>
            <a:rPr lang="es-MX" dirty="0"/>
            <a:t>Oficina CCC y EPOF (</a:t>
          </a:r>
          <a:r>
            <a:rPr lang="es-ES" dirty="0"/>
            <a:t>RE N°902 del 26/07/2023)</a:t>
          </a:r>
          <a:endParaRPr lang="es-MX" dirty="0"/>
        </a:p>
      </dgm:t>
    </dgm:pt>
    <dgm:pt modelId="{10750300-AF52-704F-A5B1-7EF8F09AE8F9}" type="parTrans" cxnId="{4BF2B3DF-71AB-654F-A001-96D669128DC0}">
      <dgm:prSet/>
      <dgm:spPr/>
      <dgm:t>
        <a:bodyPr/>
        <a:lstStyle/>
        <a:p>
          <a:endParaRPr lang="es-MX"/>
        </a:p>
      </dgm:t>
    </dgm:pt>
    <dgm:pt modelId="{D03D23AB-6776-764C-B634-29C65F1C6CFE}" type="sibTrans" cxnId="{4BF2B3DF-71AB-654F-A001-96D669128DC0}">
      <dgm:prSet/>
      <dgm:spPr/>
      <dgm:t>
        <a:bodyPr/>
        <a:lstStyle/>
        <a:p>
          <a:endParaRPr lang="es-MX"/>
        </a:p>
      </dgm:t>
    </dgm:pt>
    <dgm:pt modelId="{EACA8F96-7484-A44E-9A6E-3154D986C283}">
      <dgm:prSet phldrT="[Texto]"/>
      <dgm:spPr/>
      <dgm:t>
        <a:bodyPr/>
        <a:lstStyle/>
        <a:p>
          <a:r>
            <a:rPr lang="es-MX" dirty="0"/>
            <a:t>Lineamientos técnicos patologías específicas</a:t>
          </a:r>
        </a:p>
      </dgm:t>
    </dgm:pt>
    <dgm:pt modelId="{EDACDE72-C8BF-D447-BC2C-4288BF3E30C2}" type="parTrans" cxnId="{0839683C-81E7-304E-95BD-EF6950BCA2CB}">
      <dgm:prSet/>
      <dgm:spPr/>
      <dgm:t>
        <a:bodyPr/>
        <a:lstStyle/>
        <a:p>
          <a:endParaRPr lang="es-MX"/>
        </a:p>
      </dgm:t>
    </dgm:pt>
    <dgm:pt modelId="{ED235845-FB49-3642-9515-367CD9A92E26}" type="sibTrans" cxnId="{0839683C-81E7-304E-95BD-EF6950BCA2CB}">
      <dgm:prSet/>
      <dgm:spPr/>
      <dgm:t>
        <a:bodyPr/>
        <a:lstStyle/>
        <a:p>
          <a:endParaRPr lang="es-MX"/>
        </a:p>
      </dgm:t>
    </dgm:pt>
    <dgm:pt modelId="{8C9D065B-210C-A840-AF62-0A040E7F105A}">
      <dgm:prSet phldrT="[Texto]"/>
      <dgm:spPr/>
      <dgm:t>
        <a:bodyPr/>
        <a:lstStyle/>
        <a:p>
          <a:r>
            <a:rPr lang="es-MX" dirty="0"/>
            <a:t>Colaboración en evaluación canastas GES EPOF</a:t>
          </a:r>
        </a:p>
      </dgm:t>
    </dgm:pt>
    <dgm:pt modelId="{BC55CFAB-A725-3446-80FF-8DD65845CA09}" type="parTrans" cxnId="{49C9F0C1-D693-2F4E-ACBB-3810FE57544E}">
      <dgm:prSet/>
      <dgm:spPr/>
      <dgm:t>
        <a:bodyPr/>
        <a:lstStyle/>
        <a:p>
          <a:endParaRPr lang="es-MX"/>
        </a:p>
      </dgm:t>
    </dgm:pt>
    <dgm:pt modelId="{27D0B0F7-682D-6442-A814-9F7E44E7EF01}" type="sibTrans" cxnId="{49C9F0C1-D693-2F4E-ACBB-3810FE57544E}">
      <dgm:prSet/>
      <dgm:spPr/>
      <dgm:t>
        <a:bodyPr/>
        <a:lstStyle/>
        <a:p>
          <a:endParaRPr lang="es-MX"/>
        </a:p>
      </dgm:t>
    </dgm:pt>
    <dgm:pt modelId="{69811C2C-6D95-464A-89B1-C1D72E772B59}">
      <dgm:prSet phldrT="[Texto]"/>
      <dgm:spPr/>
      <dgm:t>
        <a:bodyPr/>
        <a:lstStyle/>
        <a:p>
          <a:r>
            <a:rPr lang="es-MX" dirty="0"/>
            <a:t>Pesquisa neonatal</a:t>
          </a:r>
        </a:p>
      </dgm:t>
    </dgm:pt>
    <dgm:pt modelId="{FBFA640E-CE9C-3345-A91C-BCBEB0145032}" type="parTrans" cxnId="{9793A8C6-05C1-BB49-88EB-BF1A7DF59515}">
      <dgm:prSet/>
      <dgm:spPr/>
      <dgm:t>
        <a:bodyPr/>
        <a:lstStyle/>
        <a:p>
          <a:endParaRPr lang="es-MX"/>
        </a:p>
      </dgm:t>
    </dgm:pt>
    <dgm:pt modelId="{5C3AB07A-0CD8-804C-83FB-485653E941A5}" type="sibTrans" cxnId="{9793A8C6-05C1-BB49-88EB-BF1A7DF59515}">
      <dgm:prSet/>
      <dgm:spPr/>
      <dgm:t>
        <a:bodyPr/>
        <a:lstStyle/>
        <a:p>
          <a:endParaRPr lang="es-MX"/>
        </a:p>
      </dgm:t>
    </dgm:pt>
    <dgm:pt modelId="{C66B8628-32A9-844B-8994-8B357D5732AF}">
      <dgm:prSet phldrT="[Texto]"/>
      <dgm:spPr/>
      <dgm:t>
        <a:bodyPr/>
        <a:lstStyle/>
        <a:p>
          <a:r>
            <a:rPr lang="es-MX" dirty="0"/>
            <a:t>Resolución EPOF Asamblea Munsial de la Salud 2025</a:t>
          </a:r>
        </a:p>
      </dgm:t>
    </dgm:pt>
    <dgm:pt modelId="{C0E394AB-2908-9E4C-A8DF-56025D39018E}" type="parTrans" cxnId="{904D61AE-9C4D-1D49-8FA9-484E22B3074E}">
      <dgm:prSet/>
      <dgm:spPr/>
      <dgm:t>
        <a:bodyPr/>
        <a:lstStyle/>
        <a:p>
          <a:endParaRPr lang="es-MX"/>
        </a:p>
      </dgm:t>
    </dgm:pt>
    <dgm:pt modelId="{E284BBCC-B323-8F4D-915B-A433D42F2BF6}" type="sibTrans" cxnId="{904D61AE-9C4D-1D49-8FA9-484E22B3074E}">
      <dgm:prSet/>
      <dgm:spPr/>
      <dgm:t>
        <a:bodyPr/>
        <a:lstStyle/>
        <a:p>
          <a:endParaRPr lang="es-MX"/>
        </a:p>
      </dgm:t>
    </dgm:pt>
    <dgm:pt modelId="{7F198D85-6563-D84A-8C53-F2AB27AEE9A8}">
      <dgm:prSet phldrT="[Texto]"/>
      <dgm:spPr/>
      <dgm:t>
        <a:bodyPr/>
        <a:lstStyle/>
        <a:p>
          <a:r>
            <a:rPr lang="es-MX" dirty="0"/>
            <a:t>Compromiso proyecto Center for Rare Disease Research and Puclic Policy UDD</a:t>
          </a:r>
        </a:p>
      </dgm:t>
    </dgm:pt>
    <dgm:pt modelId="{C939B13E-BBCE-2C49-8B8C-F665D60A4F73}" type="parTrans" cxnId="{C3005B16-4715-A74C-869E-4FF2A4DFB493}">
      <dgm:prSet/>
      <dgm:spPr/>
      <dgm:t>
        <a:bodyPr/>
        <a:lstStyle/>
        <a:p>
          <a:endParaRPr lang="es-MX"/>
        </a:p>
      </dgm:t>
    </dgm:pt>
    <dgm:pt modelId="{2AD066A4-4041-F944-A12F-530D2386F64F}" type="sibTrans" cxnId="{C3005B16-4715-A74C-869E-4FF2A4DFB493}">
      <dgm:prSet/>
      <dgm:spPr/>
      <dgm:t>
        <a:bodyPr/>
        <a:lstStyle/>
        <a:p>
          <a:endParaRPr lang="es-MX"/>
        </a:p>
      </dgm:t>
    </dgm:pt>
    <dgm:pt modelId="{39448E7B-FA2A-A54B-B433-9E1653868435}">
      <dgm:prSet phldrT="[Texto]"/>
      <dgm:spPr/>
      <dgm:t>
        <a:bodyPr/>
        <a:lstStyle/>
        <a:p>
          <a:r>
            <a:rPr lang="es-MX" dirty="0"/>
            <a:t>Trabajo estrecho con agrupaciones sociedad civil</a:t>
          </a:r>
        </a:p>
      </dgm:t>
    </dgm:pt>
    <dgm:pt modelId="{8D7E9B74-D386-7E4C-B4AE-324665D9BCBC}" type="parTrans" cxnId="{F08FC99D-875C-E64F-8E38-E784D1561E81}">
      <dgm:prSet/>
      <dgm:spPr/>
      <dgm:t>
        <a:bodyPr/>
        <a:lstStyle/>
        <a:p>
          <a:endParaRPr lang="es-MX"/>
        </a:p>
      </dgm:t>
    </dgm:pt>
    <dgm:pt modelId="{23209580-0F3A-644D-87DA-891A8965A15B}" type="sibTrans" cxnId="{F08FC99D-875C-E64F-8E38-E784D1561E81}">
      <dgm:prSet/>
      <dgm:spPr/>
      <dgm:t>
        <a:bodyPr/>
        <a:lstStyle/>
        <a:p>
          <a:endParaRPr lang="es-MX"/>
        </a:p>
      </dgm:t>
    </dgm:pt>
    <dgm:pt modelId="{084B8C9C-5494-F54E-8695-4D109F0A5FCB}">
      <dgm:prSet phldrT="[Texto]"/>
      <dgm:spPr/>
      <dgm:t>
        <a:bodyPr/>
        <a:lstStyle/>
        <a:p>
          <a:r>
            <a:rPr lang="es-MX" dirty="0"/>
            <a:t>Cápsulas educativas y curso de capacitación</a:t>
          </a:r>
        </a:p>
      </dgm:t>
    </dgm:pt>
    <dgm:pt modelId="{E1B37067-371E-0D4A-A528-7E5C875BA194}" type="parTrans" cxnId="{DBED9265-106C-7F4A-986C-8DCEB4C95061}">
      <dgm:prSet/>
      <dgm:spPr/>
      <dgm:t>
        <a:bodyPr/>
        <a:lstStyle/>
        <a:p>
          <a:endParaRPr lang="es-MX"/>
        </a:p>
      </dgm:t>
    </dgm:pt>
    <dgm:pt modelId="{E33C2A52-3131-B54A-82E6-F79FC896C773}" type="sibTrans" cxnId="{DBED9265-106C-7F4A-986C-8DCEB4C95061}">
      <dgm:prSet/>
      <dgm:spPr/>
      <dgm:t>
        <a:bodyPr/>
        <a:lstStyle/>
        <a:p>
          <a:endParaRPr lang="es-MX"/>
        </a:p>
      </dgm:t>
    </dgm:pt>
    <dgm:pt modelId="{1ACF4966-949F-D647-A2EA-F46359BA7B00}">
      <dgm:prSet phldrT="[Texto]"/>
      <dgm:spPr/>
      <dgm:t>
        <a:bodyPr/>
        <a:lstStyle/>
        <a:p>
          <a:r>
            <a:rPr lang="es-MX" dirty="0"/>
            <a:t>Conformación Comisión Técnica Asesora (</a:t>
          </a:r>
          <a:r>
            <a:rPr lang="es-ES" dirty="0">
              <a:effectLst/>
              <a:latin typeface="Calibri" panose="020F0502020204030204" pitchFamily="34" charset="0"/>
              <a:ea typeface="Calibri" panose="020F0502020204030204" pitchFamily="34" charset="0"/>
              <a:cs typeface="Calibri" panose="020F0502020204030204" pitchFamily="34" charset="0"/>
            </a:rPr>
            <a:t>DE N°59/2024)</a:t>
          </a:r>
          <a:endParaRPr lang="es-MX" dirty="0"/>
        </a:p>
      </dgm:t>
    </dgm:pt>
    <dgm:pt modelId="{B55527D5-F962-7442-AF35-25FE427F5824}" type="parTrans" cxnId="{E959EFF4-9087-B54F-BD35-4B90F03F9B27}">
      <dgm:prSet/>
      <dgm:spPr/>
      <dgm:t>
        <a:bodyPr/>
        <a:lstStyle/>
        <a:p>
          <a:endParaRPr lang="es-MX"/>
        </a:p>
      </dgm:t>
    </dgm:pt>
    <dgm:pt modelId="{0804C679-0238-5547-8D0C-9B70F5D1AA4D}" type="sibTrans" cxnId="{E959EFF4-9087-B54F-BD35-4B90F03F9B27}">
      <dgm:prSet/>
      <dgm:spPr/>
      <dgm:t>
        <a:bodyPr/>
        <a:lstStyle/>
        <a:p>
          <a:endParaRPr lang="es-MX"/>
        </a:p>
      </dgm:t>
    </dgm:pt>
    <dgm:pt modelId="{6934175E-20E9-1A4C-BB09-C19C1413C2DA}">
      <dgm:prSet phldrT="[Texto]"/>
      <dgm:spPr/>
      <dgm:t>
        <a:bodyPr/>
        <a:lstStyle/>
        <a:p>
          <a:r>
            <a:rPr lang="es-MX" dirty="0"/>
            <a:t>Desarrollo de políticas de Acuerdos de Riesgo Compartido</a:t>
          </a:r>
        </a:p>
      </dgm:t>
    </dgm:pt>
    <dgm:pt modelId="{7BE9C6B0-4D94-9147-A632-0BC44296AF90}" type="parTrans" cxnId="{E47D041A-FA7F-684C-B103-E1B08C82278B}">
      <dgm:prSet/>
      <dgm:spPr/>
      <dgm:t>
        <a:bodyPr/>
        <a:lstStyle/>
        <a:p>
          <a:endParaRPr lang="es-MX"/>
        </a:p>
      </dgm:t>
    </dgm:pt>
    <dgm:pt modelId="{871A7B0D-229F-5B4E-AED8-BD06F6E12F49}" type="sibTrans" cxnId="{E47D041A-FA7F-684C-B103-E1B08C82278B}">
      <dgm:prSet/>
      <dgm:spPr/>
      <dgm:t>
        <a:bodyPr/>
        <a:lstStyle/>
        <a:p>
          <a:endParaRPr lang="es-MX"/>
        </a:p>
      </dgm:t>
    </dgm:pt>
    <dgm:pt modelId="{84DBA7FE-A8B7-0D40-8D5A-AC5F16800C32}" type="pres">
      <dgm:prSet presAssocID="{F7C46239-5B7A-EF45-B641-5FAC03F5E330}" presName="diagram" presStyleCnt="0">
        <dgm:presLayoutVars>
          <dgm:dir/>
          <dgm:resizeHandles val="exact"/>
        </dgm:presLayoutVars>
      </dgm:prSet>
      <dgm:spPr/>
    </dgm:pt>
    <dgm:pt modelId="{AA40ABE8-D0CE-C44A-B2FC-FF64A9DE6739}" type="pres">
      <dgm:prSet presAssocID="{C4941870-B89E-6F45-9F65-2BB01C31F2F9}" presName="node" presStyleLbl="node1" presStyleIdx="0" presStyleCnt="10">
        <dgm:presLayoutVars>
          <dgm:bulletEnabled val="1"/>
        </dgm:presLayoutVars>
      </dgm:prSet>
      <dgm:spPr/>
    </dgm:pt>
    <dgm:pt modelId="{C80445E2-5225-2647-AED9-0189D049B42F}" type="pres">
      <dgm:prSet presAssocID="{D03D23AB-6776-764C-B634-29C65F1C6CFE}" presName="sibTrans" presStyleCnt="0"/>
      <dgm:spPr/>
    </dgm:pt>
    <dgm:pt modelId="{004A75EA-ACD8-0B4D-B961-BFBC3598BBA2}" type="pres">
      <dgm:prSet presAssocID="{39448E7B-FA2A-A54B-B433-9E1653868435}" presName="node" presStyleLbl="node1" presStyleIdx="1" presStyleCnt="10">
        <dgm:presLayoutVars>
          <dgm:bulletEnabled val="1"/>
        </dgm:presLayoutVars>
      </dgm:prSet>
      <dgm:spPr/>
    </dgm:pt>
    <dgm:pt modelId="{C584AA49-7AE7-6844-8214-A3F6F3E63377}" type="pres">
      <dgm:prSet presAssocID="{23209580-0F3A-644D-87DA-891A8965A15B}" presName="sibTrans" presStyleCnt="0"/>
      <dgm:spPr/>
    </dgm:pt>
    <dgm:pt modelId="{1BC15154-B26D-0F45-B367-039DBEB3FD5A}" type="pres">
      <dgm:prSet presAssocID="{EACA8F96-7484-A44E-9A6E-3154D986C283}" presName="node" presStyleLbl="node1" presStyleIdx="2" presStyleCnt="10">
        <dgm:presLayoutVars>
          <dgm:bulletEnabled val="1"/>
        </dgm:presLayoutVars>
      </dgm:prSet>
      <dgm:spPr/>
    </dgm:pt>
    <dgm:pt modelId="{E30402D9-DA20-0048-A1AE-116C78914BE0}" type="pres">
      <dgm:prSet presAssocID="{ED235845-FB49-3642-9515-367CD9A92E26}" presName="sibTrans" presStyleCnt="0"/>
      <dgm:spPr/>
    </dgm:pt>
    <dgm:pt modelId="{7496D888-FD15-F249-A2B7-882C081175F6}" type="pres">
      <dgm:prSet presAssocID="{8C9D065B-210C-A840-AF62-0A040E7F105A}" presName="node" presStyleLbl="node1" presStyleIdx="3" presStyleCnt="10">
        <dgm:presLayoutVars>
          <dgm:bulletEnabled val="1"/>
        </dgm:presLayoutVars>
      </dgm:prSet>
      <dgm:spPr/>
    </dgm:pt>
    <dgm:pt modelId="{3741F514-046F-8747-B04E-1321751A784D}" type="pres">
      <dgm:prSet presAssocID="{27D0B0F7-682D-6442-A814-9F7E44E7EF01}" presName="sibTrans" presStyleCnt="0"/>
      <dgm:spPr/>
    </dgm:pt>
    <dgm:pt modelId="{DEA5FF5D-24A1-8C41-A68E-EEAF3C8510D6}" type="pres">
      <dgm:prSet presAssocID="{69811C2C-6D95-464A-89B1-C1D72E772B59}" presName="node" presStyleLbl="node1" presStyleIdx="4" presStyleCnt="10">
        <dgm:presLayoutVars>
          <dgm:bulletEnabled val="1"/>
        </dgm:presLayoutVars>
      </dgm:prSet>
      <dgm:spPr/>
    </dgm:pt>
    <dgm:pt modelId="{572892D0-D985-9646-99CD-D171FB12D908}" type="pres">
      <dgm:prSet presAssocID="{5C3AB07A-0CD8-804C-83FB-485653E941A5}" presName="sibTrans" presStyleCnt="0"/>
      <dgm:spPr/>
    </dgm:pt>
    <dgm:pt modelId="{F06BA6C4-4B05-A340-8513-DC82521B396A}" type="pres">
      <dgm:prSet presAssocID="{6934175E-20E9-1A4C-BB09-C19C1413C2DA}" presName="node" presStyleLbl="node1" presStyleIdx="5" presStyleCnt="10">
        <dgm:presLayoutVars>
          <dgm:bulletEnabled val="1"/>
        </dgm:presLayoutVars>
      </dgm:prSet>
      <dgm:spPr/>
    </dgm:pt>
    <dgm:pt modelId="{1C82A11A-3916-9041-A0CF-7B7606FC71B7}" type="pres">
      <dgm:prSet presAssocID="{871A7B0D-229F-5B4E-AED8-BD06F6E12F49}" presName="sibTrans" presStyleCnt="0"/>
      <dgm:spPr/>
    </dgm:pt>
    <dgm:pt modelId="{E06AC6AE-3AC0-6840-A632-37CD9AACE403}" type="pres">
      <dgm:prSet presAssocID="{1ACF4966-949F-D647-A2EA-F46359BA7B00}" presName="node" presStyleLbl="node1" presStyleIdx="6" presStyleCnt="10">
        <dgm:presLayoutVars>
          <dgm:bulletEnabled val="1"/>
        </dgm:presLayoutVars>
      </dgm:prSet>
      <dgm:spPr/>
    </dgm:pt>
    <dgm:pt modelId="{39F71F68-D0A4-7944-8905-7ED2C9D12307}" type="pres">
      <dgm:prSet presAssocID="{0804C679-0238-5547-8D0C-9B70F5D1AA4D}" presName="sibTrans" presStyleCnt="0"/>
      <dgm:spPr/>
    </dgm:pt>
    <dgm:pt modelId="{FEA4357A-A85D-3E48-9D07-12C0079F4A39}" type="pres">
      <dgm:prSet presAssocID="{C66B8628-32A9-844B-8994-8B357D5732AF}" presName="node" presStyleLbl="node1" presStyleIdx="7" presStyleCnt="10">
        <dgm:presLayoutVars>
          <dgm:bulletEnabled val="1"/>
        </dgm:presLayoutVars>
      </dgm:prSet>
      <dgm:spPr/>
    </dgm:pt>
    <dgm:pt modelId="{15348DEE-071A-8646-A835-4AE87EB47AF6}" type="pres">
      <dgm:prSet presAssocID="{E284BBCC-B323-8F4D-915B-A433D42F2BF6}" presName="sibTrans" presStyleCnt="0"/>
      <dgm:spPr/>
    </dgm:pt>
    <dgm:pt modelId="{8AD0754E-F66B-7448-9596-D89D679F48C6}" type="pres">
      <dgm:prSet presAssocID="{7F198D85-6563-D84A-8C53-F2AB27AEE9A8}" presName="node" presStyleLbl="node1" presStyleIdx="8" presStyleCnt="10">
        <dgm:presLayoutVars>
          <dgm:bulletEnabled val="1"/>
        </dgm:presLayoutVars>
      </dgm:prSet>
      <dgm:spPr/>
    </dgm:pt>
    <dgm:pt modelId="{ACD18560-0E30-8343-B459-43ED512B15E0}" type="pres">
      <dgm:prSet presAssocID="{2AD066A4-4041-F944-A12F-530D2386F64F}" presName="sibTrans" presStyleCnt="0"/>
      <dgm:spPr/>
    </dgm:pt>
    <dgm:pt modelId="{5078AB4A-376D-EA41-BA93-C8698D28D578}" type="pres">
      <dgm:prSet presAssocID="{084B8C9C-5494-F54E-8695-4D109F0A5FCB}" presName="node" presStyleLbl="node1" presStyleIdx="9" presStyleCnt="10">
        <dgm:presLayoutVars>
          <dgm:bulletEnabled val="1"/>
        </dgm:presLayoutVars>
      </dgm:prSet>
      <dgm:spPr/>
    </dgm:pt>
  </dgm:ptLst>
  <dgm:cxnLst>
    <dgm:cxn modelId="{C3005B16-4715-A74C-869E-4FF2A4DFB493}" srcId="{F7C46239-5B7A-EF45-B641-5FAC03F5E330}" destId="{7F198D85-6563-D84A-8C53-F2AB27AEE9A8}" srcOrd="8" destOrd="0" parTransId="{C939B13E-BBCE-2C49-8B8C-F665D60A4F73}" sibTransId="{2AD066A4-4041-F944-A12F-530D2386F64F}"/>
    <dgm:cxn modelId="{E47D041A-FA7F-684C-B103-E1B08C82278B}" srcId="{F7C46239-5B7A-EF45-B641-5FAC03F5E330}" destId="{6934175E-20E9-1A4C-BB09-C19C1413C2DA}" srcOrd="5" destOrd="0" parTransId="{7BE9C6B0-4D94-9147-A632-0BC44296AF90}" sibTransId="{871A7B0D-229F-5B4E-AED8-BD06F6E12F49}"/>
    <dgm:cxn modelId="{063B9033-EA92-D14E-A0F2-D26F298600E2}" type="presOf" srcId="{39448E7B-FA2A-A54B-B433-9E1653868435}" destId="{004A75EA-ACD8-0B4D-B961-BFBC3598BBA2}" srcOrd="0" destOrd="0" presId="urn:microsoft.com/office/officeart/2005/8/layout/default"/>
    <dgm:cxn modelId="{74EEA734-B659-7244-8095-300549B70BD4}" type="presOf" srcId="{C66B8628-32A9-844B-8994-8B357D5732AF}" destId="{FEA4357A-A85D-3E48-9D07-12C0079F4A39}" srcOrd="0" destOrd="0" presId="urn:microsoft.com/office/officeart/2005/8/layout/default"/>
    <dgm:cxn modelId="{0839683C-81E7-304E-95BD-EF6950BCA2CB}" srcId="{F7C46239-5B7A-EF45-B641-5FAC03F5E330}" destId="{EACA8F96-7484-A44E-9A6E-3154D986C283}" srcOrd="2" destOrd="0" parTransId="{EDACDE72-C8BF-D447-BC2C-4288BF3E30C2}" sibTransId="{ED235845-FB49-3642-9515-367CD9A92E26}"/>
    <dgm:cxn modelId="{AB971561-8E8C-3E49-BB55-1B0223B22840}" type="presOf" srcId="{6934175E-20E9-1A4C-BB09-C19C1413C2DA}" destId="{F06BA6C4-4B05-A340-8513-DC82521B396A}" srcOrd="0" destOrd="0" presId="urn:microsoft.com/office/officeart/2005/8/layout/default"/>
    <dgm:cxn modelId="{DBED9265-106C-7F4A-986C-8DCEB4C95061}" srcId="{F7C46239-5B7A-EF45-B641-5FAC03F5E330}" destId="{084B8C9C-5494-F54E-8695-4D109F0A5FCB}" srcOrd="9" destOrd="0" parTransId="{E1B37067-371E-0D4A-A528-7E5C875BA194}" sibTransId="{E33C2A52-3131-B54A-82E6-F79FC896C773}"/>
    <dgm:cxn modelId="{F4256A6A-6071-F440-BB6A-052206A96C26}" type="presOf" srcId="{69811C2C-6D95-464A-89B1-C1D72E772B59}" destId="{DEA5FF5D-24A1-8C41-A68E-EEAF3C8510D6}" srcOrd="0" destOrd="0" presId="urn:microsoft.com/office/officeart/2005/8/layout/default"/>
    <dgm:cxn modelId="{EC106D4B-53F0-2940-9845-92D3824C55F6}" type="presOf" srcId="{1ACF4966-949F-D647-A2EA-F46359BA7B00}" destId="{E06AC6AE-3AC0-6840-A632-37CD9AACE403}" srcOrd="0" destOrd="0" presId="urn:microsoft.com/office/officeart/2005/8/layout/default"/>
    <dgm:cxn modelId="{F08FC99D-875C-E64F-8E38-E784D1561E81}" srcId="{F7C46239-5B7A-EF45-B641-5FAC03F5E330}" destId="{39448E7B-FA2A-A54B-B433-9E1653868435}" srcOrd="1" destOrd="0" parTransId="{8D7E9B74-D386-7E4C-B4AE-324665D9BCBC}" sibTransId="{23209580-0F3A-644D-87DA-891A8965A15B}"/>
    <dgm:cxn modelId="{482CD6A9-D97B-0440-8481-69C963263044}" type="presOf" srcId="{8C9D065B-210C-A840-AF62-0A040E7F105A}" destId="{7496D888-FD15-F249-A2B7-882C081175F6}" srcOrd="0" destOrd="0" presId="urn:microsoft.com/office/officeart/2005/8/layout/default"/>
    <dgm:cxn modelId="{904D61AE-9C4D-1D49-8FA9-484E22B3074E}" srcId="{F7C46239-5B7A-EF45-B641-5FAC03F5E330}" destId="{C66B8628-32A9-844B-8994-8B357D5732AF}" srcOrd="7" destOrd="0" parTransId="{C0E394AB-2908-9E4C-A8DF-56025D39018E}" sibTransId="{E284BBCC-B323-8F4D-915B-A433D42F2BF6}"/>
    <dgm:cxn modelId="{3F1269B8-AA7F-8248-9CDF-0920C52D1269}" type="presOf" srcId="{F7C46239-5B7A-EF45-B641-5FAC03F5E330}" destId="{84DBA7FE-A8B7-0D40-8D5A-AC5F16800C32}" srcOrd="0" destOrd="0" presId="urn:microsoft.com/office/officeart/2005/8/layout/default"/>
    <dgm:cxn modelId="{49C9F0C1-D693-2F4E-ACBB-3810FE57544E}" srcId="{F7C46239-5B7A-EF45-B641-5FAC03F5E330}" destId="{8C9D065B-210C-A840-AF62-0A040E7F105A}" srcOrd="3" destOrd="0" parTransId="{BC55CFAB-A725-3446-80FF-8DD65845CA09}" sibTransId="{27D0B0F7-682D-6442-A814-9F7E44E7EF01}"/>
    <dgm:cxn modelId="{0B90EAC5-CDCA-E14A-93AD-83DB5A69E92E}" type="presOf" srcId="{7F198D85-6563-D84A-8C53-F2AB27AEE9A8}" destId="{8AD0754E-F66B-7448-9596-D89D679F48C6}" srcOrd="0" destOrd="0" presId="urn:microsoft.com/office/officeart/2005/8/layout/default"/>
    <dgm:cxn modelId="{9793A8C6-05C1-BB49-88EB-BF1A7DF59515}" srcId="{F7C46239-5B7A-EF45-B641-5FAC03F5E330}" destId="{69811C2C-6D95-464A-89B1-C1D72E772B59}" srcOrd="4" destOrd="0" parTransId="{FBFA640E-CE9C-3345-A91C-BCBEB0145032}" sibTransId="{5C3AB07A-0CD8-804C-83FB-485653E941A5}"/>
    <dgm:cxn modelId="{BEC81FCA-F9DA-6E44-8907-480AA4ADD647}" type="presOf" srcId="{EACA8F96-7484-A44E-9A6E-3154D986C283}" destId="{1BC15154-B26D-0F45-B367-039DBEB3FD5A}" srcOrd="0" destOrd="0" presId="urn:microsoft.com/office/officeart/2005/8/layout/default"/>
    <dgm:cxn modelId="{4B627CDF-80D4-CD47-A4DA-6BA0242FE54B}" type="presOf" srcId="{C4941870-B89E-6F45-9F65-2BB01C31F2F9}" destId="{AA40ABE8-D0CE-C44A-B2FC-FF64A9DE6739}" srcOrd="0" destOrd="0" presId="urn:microsoft.com/office/officeart/2005/8/layout/default"/>
    <dgm:cxn modelId="{4BF2B3DF-71AB-654F-A001-96D669128DC0}" srcId="{F7C46239-5B7A-EF45-B641-5FAC03F5E330}" destId="{C4941870-B89E-6F45-9F65-2BB01C31F2F9}" srcOrd="0" destOrd="0" parTransId="{10750300-AF52-704F-A5B1-7EF8F09AE8F9}" sibTransId="{D03D23AB-6776-764C-B634-29C65F1C6CFE}"/>
    <dgm:cxn modelId="{649BC0EF-2D42-4147-8096-BF54CA5AF44F}" type="presOf" srcId="{084B8C9C-5494-F54E-8695-4D109F0A5FCB}" destId="{5078AB4A-376D-EA41-BA93-C8698D28D578}" srcOrd="0" destOrd="0" presId="urn:microsoft.com/office/officeart/2005/8/layout/default"/>
    <dgm:cxn modelId="{E959EFF4-9087-B54F-BD35-4B90F03F9B27}" srcId="{F7C46239-5B7A-EF45-B641-5FAC03F5E330}" destId="{1ACF4966-949F-D647-A2EA-F46359BA7B00}" srcOrd="6" destOrd="0" parTransId="{B55527D5-F962-7442-AF35-25FE427F5824}" sibTransId="{0804C679-0238-5547-8D0C-9B70F5D1AA4D}"/>
    <dgm:cxn modelId="{66FF1BD9-CB89-2649-915A-A13657C363F0}" type="presParOf" srcId="{84DBA7FE-A8B7-0D40-8D5A-AC5F16800C32}" destId="{AA40ABE8-D0CE-C44A-B2FC-FF64A9DE6739}" srcOrd="0" destOrd="0" presId="urn:microsoft.com/office/officeart/2005/8/layout/default"/>
    <dgm:cxn modelId="{457FE4FF-79F8-2344-A991-DF31F9EBEB44}" type="presParOf" srcId="{84DBA7FE-A8B7-0D40-8D5A-AC5F16800C32}" destId="{C80445E2-5225-2647-AED9-0189D049B42F}" srcOrd="1" destOrd="0" presId="urn:microsoft.com/office/officeart/2005/8/layout/default"/>
    <dgm:cxn modelId="{61A8A060-0015-1541-A35A-2ACA9F1734C6}" type="presParOf" srcId="{84DBA7FE-A8B7-0D40-8D5A-AC5F16800C32}" destId="{004A75EA-ACD8-0B4D-B961-BFBC3598BBA2}" srcOrd="2" destOrd="0" presId="urn:microsoft.com/office/officeart/2005/8/layout/default"/>
    <dgm:cxn modelId="{E73E4191-673E-7349-92F6-F91B0603D1A7}" type="presParOf" srcId="{84DBA7FE-A8B7-0D40-8D5A-AC5F16800C32}" destId="{C584AA49-7AE7-6844-8214-A3F6F3E63377}" srcOrd="3" destOrd="0" presId="urn:microsoft.com/office/officeart/2005/8/layout/default"/>
    <dgm:cxn modelId="{FE369535-1429-5E4D-9100-E30D83050E8D}" type="presParOf" srcId="{84DBA7FE-A8B7-0D40-8D5A-AC5F16800C32}" destId="{1BC15154-B26D-0F45-B367-039DBEB3FD5A}" srcOrd="4" destOrd="0" presId="urn:microsoft.com/office/officeart/2005/8/layout/default"/>
    <dgm:cxn modelId="{F62A7332-FF5C-7248-9B16-18C3AFC9D17A}" type="presParOf" srcId="{84DBA7FE-A8B7-0D40-8D5A-AC5F16800C32}" destId="{E30402D9-DA20-0048-A1AE-116C78914BE0}" srcOrd="5" destOrd="0" presId="urn:microsoft.com/office/officeart/2005/8/layout/default"/>
    <dgm:cxn modelId="{1BB5629A-54BE-DE46-9B99-7FFD1398685E}" type="presParOf" srcId="{84DBA7FE-A8B7-0D40-8D5A-AC5F16800C32}" destId="{7496D888-FD15-F249-A2B7-882C081175F6}" srcOrd="6" destOrd="0" presId="urn:microsoft.com/office/officeart/2005/8/layout/default"/>
    <dgm:cxn modelId="{454892BD-02FC-BC42-90C6-2556C0CE0D1E}" type="presParOf" srcId="{84DBA7FE-A8B7-0D40-8D5A-AC5F16800C32}" destId="{3741F514-046F-8747-B04E-1321751A784D}" srcOrd="7" destOrd="0" presId="urn:microsoft.com/office/officeart/2005/8/layout/default"/>
    <dgm:cxn modelId="{EEA3ED22-23C7-2B43-81F4-BDB8ED31F3EA}" type="presParOf" srcId="{84DBA7FE-A8B7-0D40-8D5A-AC5F16800C32}" destId="{DEA5FF5D-24A1-8C41-A68E-EEAF3C8510D6}" srcOrd="8" destOrd="0" presId="urn:microsoft.com/office/officeart/2005/8/layout/default"/>
    <dgm:cxn modelId="{19D1A79B-CC4F-7E4B-9AE4-EC58AABA9F4C}" type="presParOf" srcId="{84DBA7FE-A8B7-0D40-8D5A-AC5F16800C32}" destId="{572892D0-D985-9646-99CD-D171FB12D908}" srcOrd="9" destOrd="0" presId="urn:microsoft.com/office/officeart/2005/8/layout/default"/>
    <dgm:cxn modelId="{3CB04A74-C3B8-C143-924A-92AC6CA84A0A}" type="presParOf" srcId="{84DBA7FE-A8B7-0D40-8D5A-AC5F16800C32}" destId="{F06BA6C4-4B05-A340-8513-DC82521B396A}" srcOrd="10" destOrd="0" presId="urn:microsoft.com/office/officeart/2005/8/layout/default"/>
    <dgm:cxn modelId="{F04DDE83-E68F-FF4E-A62C-697F774D8B84}" type="presParOf" srcId="{84DBA7FE-A8B7-0D40-8D5A-AC5F16800C32}" destId="{1C82A11A-3916-9041-A0CF-7B7606FC71B7}" srcOrd="11" destOrd="0" presId="urn:microsoft.com/office/officeart/2005/8/layout/default"/>
    <dgm:cxn modelId="{30E9C118-586D-8B49-936F-E2A5F00B9160}" type="presParOf" srcId="{84DBA7FE-A8B7-0D40-8D5A-AC5F16800C32}" destId="{E06AC6AE-3AC0-6840-A632-37CD9AACE403}" srcOrd="12" destOrd="0" presId="urn:microsoft.com/office/officeart/2005/8/layout/default"/>
    <dgm:cxn modelId="{97476E97-5F35-BC4E-9810-68C0B0106328}" type="presParOf" srcId="{84DBA7FE-A8B7-0D40-8D5A-AC5F16800C32}" destId="{39F71F68-D0A4-7944-8905-7ED2C9D12307}" srcOrd="13" destOrd="0" presId="urn:microsoft.com/office/officeart/2005/8/layout/default"/>
    <dgm:cxn modelId="{3D4D9874-2F7A-1144-9C6C-A6A26972B193}" type="presParOf" srcId="{84DBA7FE-A8B7-0D40-8D5A-AC5F16800C32}" destId="{FEA4357A-A85D-3E48-9D07-12C0079F4A39}" srcOrd="14" destOrd="0" presId="urn:microsoft.com/office/officeart/2005/8/layout/default"/>
    <dgm:cxn modelId="{0A17494C-D503-9548-8C98-1392863087C8}" type="presParOf" srcId="{84DBA7FE-A8B7-0D40-8D5A-AC5F16800C32}" destId="{15348DEE-071A-8646-A835-4AE87EB47AF6}" srcOrd="15" destOrd="0" presId="urn:microsoft.com/office/officeart/2005/8/layout/default"/>
    <dgm:cxn modelId="{F49CB6E0-BA7A-7448-A2EC-A5BD19F4DD57}" type="presParOf" srcId="{84DBA7FE-A8B7-0D40-8D5A-AC5F16800C32}" destId="{8AD0754E-F66B-7448-9596-D89D679F48C6}" srcOrd="16" destOrd="0" presId="urn:microsoft.com/office/officeart/2005/8/layout/default"/>
    <dgm:cxn modelId="{37B8B2AC-F448-1044-8FD7-8E7A2B1F337D}" type="presParOf" srcId="{84DBA7FE-A8B7-0D40-8D5A-AC5F16800C32}" destId="{ACD18560-0E30-8343-B459-43ED512B15E0}" srcOrd="17" destOrd="0" presId="urn:microsoft.com/office/officeart/2005/8/layout/default"/>
    <dgm:cxn modelId="{AEBDF8FB-9644-C542-8209-EC26170BC32A}" type="presParOf" srcId="{84DBA7FE-A8B7-0D40-8D5A-AC5F16800C32}" destId="{5078AB4A-376D-EA41-BA93-C8698D28D578}"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381D15-0B2D-5C4A-9897-EDCDEBE4AEE1}" type="doc">
      <dgm:prSet loTypeId="urn:microsoft.com/office/officeart/2005/8/layout/default" loCatId="" qsTypeId="urn:microsoft.com/office/officeart/2005/8/quickstyle/simple1" qsCatId="simple" csTypeId="urn:microsoft.com/office/officeart/2005/8/colors/accent1_3" csCatId="accent1" phldr="1"/>
      <dgm:spPr/>
      <dgm:t>
        <a:bodyPr/>
        <a:lstStyle/>
        <a:p>
          <a:endParaRPr lang="es-MX"/>
        </a:p>
      </dgm:t>
    </dgm:pt>
    <dgm:pt modelId="{1500F2CC-172D-DF4D-B591-A5C1DFA1A2FE}">
      <dgm:prSet phldrT="[Texto]"/>
      <dgm:spPr/>
      <dgm:t>
        <a:bodyPr/>
        <a:lstStyle/>
        <a:p>
          <a:r>
            <a:rPr lang="es-CL">
              <a:latin typeface="Cambria" panose="02040503050406030204" pitchFamily="18" charset="0"/>
            </a:rPr>
            <a:t>Hemofilia</a:t>
          </a:r>
          <a:endParaRPr lang="es-MX">
            <a:latin typeface="Cambria" panose="02040503050406030204" pitchFamily="18" charset="0"/>
          </a:endParaRPr>
        </a:p>
      </dgm:t>
    </dgm:pt>
    <dgm:pt modelId="{F50412F7-3444-3F47-AB7E-EC02353EC035}" type="parTrans" cxnId="{D34FA2C6-4C1B-2644-9F64-DB1D56F0E93B}">
      <dgm:prSet/>
      <dgm:spPr/>
      <dgm:t>
        <a:bodyPr/>
        <a:lstStyle/>
        <a:p>
          <a:endParaRPr lang="es-MX">
            <a:latin typeface="Cambria" panose="02040503050406030204" pitchFamily="18" charset="0"/>
          </a:endParaRPr>
        </a:p>
      </dgm:t>
    </dgm:pt>
    <dgm:pt modelId="{FA5F6033-1B8C-CC47-91C0-AA16B9D0C744}" type="sibTrans" cxnId="{D34FA2C6-4C1B-2644-9F64-DB1D56F0E93B}">
      <dgm:prSet/>
      <dgm:spPr/>
      <dgm:t>
        <a:bodyPr/>
        <a:lstStyle/>
        <a:p>
          <a:endParaRPr lang="es-MX">
            <a:latin typeface="Cambria" panose="02040503050406030204" pitchFamily="18" charset="0"/>
          </a:endParaRPr>
        </a:p>
      </dgm:t>
    </dgm:pt>
    <dgm:pt modelId="{21CF5712-A74A-A54D-9FDF-27A17F07A11E}">
      <dgm:prSet phldrT="[Texto]"/>
      <dgm:spPr/>
      <dgm:t>
        <a:bodyPr/>
        <a:lstStyle/>
        <a:p>
          <a:r>
            <a:rPr lang="es-CL">
              <a:latin typeface="Cambria" panose="02040503050406030204" pitchFamily="18" charset="0"/>
            </a:rPr>
            <a:t>Fibrosis quística</a:t>
          </a:r>
          <a:endParaRPr lang="es-MX">
            <a:latin typeface="Cambria" panose="02040503050406030204" pitchFamily="18" charset="0"/>
          </a:endParaRPr>
        </a:p>
      </dgm:t>
    </dgm:pt>
    <dgm:pt modelId="{9E932109-9BCD-9542-9489-280697BC0C88}" type="parTrans" cxnId="{256F5BCD-A7BF-7049-9C1B-3E2F80265887}">
      <dgm:prSet/>
      <dgm:spPr/>
      <dgm:t>
        <a:bodyPr/>
        <a:lstStyle/>
        <a:p>
          <a:endParaRPr lang="es-MX">
            <a:latin typeface="Cambria" panose="02040503050406030204" pitchFamily="18" charset="0"/>
          </a:endParaRPr>
        </a:p>
      </dgm:t>
    </dgm:pt>
    <dgm:pt modelId="{EFE235CB-3DF0-B244-A4F8-BDF1BA0C50C1}" type="sibTrans" cxnId="{256F5BCD-A7BF-7049-9C1B-3E2F80265887}">
      <dgm:prSet/>
      <dgm:spPr/>
      <dgm:t>
        <a:bodyPr/>
        <a:lstStyle/>
        <a:p>
          <a:endParaRPr lang="es-MX">
            <a:latin typeface="Cambria" panose="02040503050406030204" pitchFamily="18" charset="0"/>
          </a:endParaRPr>
        </a:p>
      </dgm:t>
    </dgm:pt>
    <dgm:pt modelId="{9091C687-BD53-5648-B174-2492ED9FFB8F}">
      <dgm:prSet phldrT="[Texto]"/>
      <dgm:spPr/>
      <dgm:t>
        <a:bodyPr/>
        <a:lstStyle/>
        <a:p>
          <a:r>
            <a:rPr lang="es-CL">
              <a:latin typeface="Cambria" panose="02040503050406030204" pitchFamily="18" charset="0"/>
            </a:rPr>
            <a:t>Cánceres infantiles</a:t>
          </a:r>
          <a:endParaRPr lang="es-MX">
            <a:latin typeface="Cambria" panose="02040503050406030204" pitchFamily="18" charset="0"/>
          </a:endParaRPr>
        </a:p>
      </dgm:t>
    </dgm:pt>
    <dgm:pt modelId="{B8C1D319-C7CC-8840-9B3B-2A2CDAC67658}" type="parTrans" cxnId="{7CF1E7EB-69F1-DC49-AF46-C51BEF05C168}">
      <dgm:prSet/>
      <dgm:spPr/>
      <dgm:t>
        <a:bodyPr/>
        <a:lstStyle/>
        <a:p>
          <a:endParaRPr lang="es-MX">
            <a:latin typeface="Cambria" panose="02040503050406030204" pitchFamily="18" charset="0"/>
          </a:endParaRPr>
        </a:p>
      </dgm:t>
    </dgm:pt>
    <dgm:pt modelId="{9FAD6341-89A8-DC40-973B-095AEF81035C}" type="sibTrans" cxnId="{7CF1E7EB-69F1-DC49-AF46-C51BEF05C168}">
      <dgm:prSet/>
      <dgm:spPr/>
      <dgm:t>
        <a:bodyPr/>
        <a:lstStyle/>
        <a:p>
          <a:endParaRPr lang="es-MX">
            <a:latin typeface="Cambria" panose="02040503050406030204" pitchFamily="18" charset="0"/>
          </a:endParaRPr>
        </a:p>
      </dgm:t>
    </dgm:pt>
    <dgm:pt modelId="{76027830-E26A-CD46-BFAC-42C1B71584EE}">
      <dgm:prSet phldrT="[Texto]"/>
      <dgm:spPr/>
      <dgm:t>
        <a:bodyPr/>
        <a:lstStyle/>
        <a:p>
          <a:r>
            <a:rPr lang="es-CL">
              <a:latin typeface="Cambria" panose="02040503050406030204" pitchFamily="18" charset="0"/>
            </a:rPr>
            <a:t>Lupus eritematoso sistémico</a:t>
          </a:r>
          <a:endParaRPr lang="es-MX">
            <a:latin typeface="Cambria" panose="02040503050406030204" pitchFamily="18" charset="0"/>
          </a:endParaRPr>
        </a:p>
      </dgm:t>
    </dgm:pt>
    <dgm:pt modelId="{3E2E5FB9-179A-F442-8BD8-F74193F4067E}" type="parTrans" cxnId="{76EC3DCF-A1C8-E44E-B278-B0AEA40F893E}">
      <dgm:prSet/>
      <dgm:spPr/>
      <dgm:t>
        <a:bodyPr/>
        <a:lstStyle/>
        <a:p>
          <a:endParaRPr lang="es-MX">
            <a:latin typeface="Cambria" panose="02040503050406030204" pitchFamily="18" charset="0"/>
          </a:endParaRPr>
        </a:p>
      </dgm:t>
    </dgm:pt>
    <dgm:pt modelId="{16245FA6-18A5-0E4D-91C8-3FBE7BC20408}" type="sibTrans" cxnId="{76EC3DCF-A1C8-E44E-B278-B0AEA40F893E}">
      <dgm:prSet/>
      <dgm:spPr/>
      <dgm:t>
        <a:bodyPr/>
        <a:lstStyle/>
        <a:p>
          <a:endParaRPr lang="es-MX">
            <a:latin typeface="Cambria" panose="02040503050406030204" pitchFamily="18" charset="0"/>
          </a:endParaRPr>
        </a:p>
      </dgm:t>
    </dgm:pt>
    <dgm:pt modelId="{FAF4A1A5-EF09-0344-AE98-63A3B6ECFD22}">
      <dgm:prSet phldrT="[Texto]"/>
      <dgm:spPr/>
      <dgm:t>
        <a:bodyPr/>
        <a:lstStyle/>
        <a:p>
          <a:r>
            <a:rPr lang="es-CL">
              <a:latin typeface="Cambria" panose="02040503050406030204" pitchFamily="18" charset="0"/>
            </a:rPr>
            <a:t>Fisura labio palatina</a:t>
          </a:r>
          <a:endParaRPr lang="es-MX">
            <a:latin typeface="Cambria" panose="02040503050406030204" pitchFamily="18" charset="0"/>
          </a:endParaRPr>
        </a:p>
      </dgm:t>
    </dgm:pt>
    <dgm:pt modelId="{C841D2C3-212C-5243-A973-76DB72EEE3AC}" type="parTrans" cxnId="{35B009E8-BFC0-204C-97B7-80F22A3F9750}">
      <dgm:prSet/>
      <dgm:spPr/>
      <dgm:t>
        <a:bodyPr/>
        <a:lstStyle/>
        <a:p>
          <a:endParaRPr lang="es-MX">
            <a:latin typeface="Cambria" panose="02040503050406030204" pitchFamily="18" charset="0"/>
          </a:endParaRPr>
        </a:p>
      </dgm:t>
    </dgm:pt>
    <dgm:pt modelId="{2AD357FB-CF4A-3447-81CD-BA517FD25561}" type="sibTrans" cxnId="{35B009E8-BFC0-204C-97B7-80F22A3F9750}">
      <dgm:prSet/>
      <dgm:spPr/>
      <dgm:t>
        <a:bodyPr/>
        <a:lstStyle/>
        <a:p>
          <a:endParaRPr lang="es-MX">
            <a:latin typeface="Cambria" panose="02040503050406030204" pitchFamily="18" charset="0"/>
          </a:endParaRPr>
        </a:p>
      </dgm:t>
    </dgm:pt>
    <dgm:pt modelId="{EB3ED3C1-0B29-454F-9FC7-12F1703E2005}">
      <dgm:prSet phldrT="[Texto]"/>
      <dgm:spPr/>
      <dgm:t>
        <a:bodyPr/>
        <a:lstStyle/>
        <a:p>
          <a:r>
            <a:rPr lang="es-CL">
              <a:latin typeface="Cambria" panose="02040503050406030204" pitchFamily="18" charset="0"/>
            </a:rPr>
            <a:t>Artritis idiopática juvenil</a:t>
          </a:r>
          <a:endParaRPr lang="es-MX">
            <a:latin typeface="Cambria" panose="02040503050406030204" pitchFamily="18" charset="0"/>
          </a:endParaRPr>
        </a:p>
      </dgm:t>
    </dgm:pt>
    <dgm:pt modelId="{F51496D6-6839-C045-A23D-0884D0522263}" type="parTrans" cxnId="{91535402-980F-C54C-9C1B-0A2FB5F12A64}">
      <dgm:prSet/>
      <dgm:spPr/>
      <dgm:t>
        <a:bodyPr/>
        <a:lstStyle/>
        <a:p>
          <a:endParaRPr lang="es-MX">
            <a:latin typeface="Cambria" panose="02040503050406030204" pitchFamily="18" charset="0"/>
          </a:endParaRPr>
        </a:p>
      </dgm:t>
    </dgm:pt>
    <dgm:pt modelId="{B244CF2F-6B34-484A-A00F-1E7515FB2591}" type="sibTrans" cxnId="{91535402-980F-C54C-9C1B-0A2FB5F12A64}">
      <dgm:prSet/>
      <dgm:spPr/>
      <dgm:t>
        <a:bodyPr/>
        <a:lstStyle/>
        <a:p>
          <a:endParaRPr lang="es-MX">
            <a:latin typeface="Cambria" panose="02040503050406030204" pitchFamily="18" charset="0"/>
          </a:endParaRPr>
        </a:p>
      </dgm:t>
    </dgm:pt>
    <dgm:pt modelId="{AF29A641-7DB0-7447-9226-D5CB145130C5}">
      <dgm:prSet phldrT="[Texto]"/>
      <dgm:spPr/>
      <dgm:t>
        <a:bodyPr/>
        <a:lstStyle/>
        <a:p>
          <a:r>
            <a:rPr lang="es-CL">
              <a:latin typeface="Cambria" panose="02040503050406030204" pitchFamily="18" charset="0"/>
            </a:rPr>
            <a:t>Esclerosis múltiple remitente recurrente</a:t>
          </a:r>
          <a:endParaRPr lang="es-MX">
            <a:latin typeface="Cambria" panose="02040503050406030204" pitchFamily="18" charset="0"/>
          </a:endParaRPr>
        </a:p>
      </dgm:t>
    </dgm:pt>
    <dgm:pt modelId="{CF5C9ADD-2AB7-2341-A0F7-2FF32CB85214}" type="parTrans" cxnId="{F9DAF523-30E0-214D-BE08-2D035474D611}">
      <dgm:prSet/>
      <dgm:spPr/>
      <dgm:t>
        <a:bodyPr/>
        <a:lstStyle/>
        <a:p>
          <a:endParaRPr lang="es-MX">
            <a:latin typeface="Cambria" panose="02040503050406030204" pitchFamily="18" charset="0"/>
          </a:endParaRPr>
        </a:p>
      </dgm:t>
    </dgm:pt>
    <dgm:pt modelId="{35E79399-AA2F-874B-BEA5-6282A106BEE7}" type="sibTrans" cxnId="{F9DAF523-30E0-214D-BE08-2D035474D611}">
      <dgm:prSet/>
      <dgm:spPr/>
      <dgm:t>
        <a:bodyPr/>
        <a:lstStyle/>
        <a:p>
          <a:endParaRPr lang="es-MX">
            <a:latin typeface="Cambria" panose="02040503050406030204" pitchFamily="18" charset="0"/>
          </a:endParaRPr>
        </a:p>
      </dgm:t>
    </dgm:pt>
    <dgm:pt modelId="{F53DF4EA-F06A-FF4F-BA2E-855955EA7E8F}" type="pres">
      <dgm:prSet presAssocID="{84381D15-0B2D-5C4A-9897-EDCDEBE4AEE1}" presName="diagram" presStyleCnt="0">
        <dgm:presLayoutVars>
          <dgm:dir/>
          <dgm:resizeHandles val="exact"/>
        </dgm:presLayoutVars>
      </dgm:prSet>
      <dgm:spPr/>
    </dgm:pt>
    <dgm:pt modelId="{1B821B7D-9C26-4B44-9CCE-726803CA4800}" type="pres">
      <dgm:prSet presAssocID="{1500F2CC-172D-DF4D-B591-A5C1DFA1A2FE}" presName="node" presStyleLbl="node1" presStyleIdx="0" presStyleCnt="7">
        <dgm:presLayoutVars>
          <dgm:bulletEnabled val="1"/>
        </dgm:presLayoutVars>
      </dgm:prSet>
      <dgm:spPr/>
    </dgm:pt>
    <dgm:pt modelId="{FD8E6EAD-4090-9546-B1BD-1EAAD83C617C}" type="pres">
      <dgm:prSet presAssocID="{FA5F6033-1B8C-CC47-91C0-AA16B9D0C744}" presName="sibTrans" presStyleCnt="0"/>
      <dgm:spPr/>
    </dgm:pt>
    <dgm:pt modelId="{A4A194B7-42B3-3047-9B6C-935055144D92}" type="pres">
      <dgm:prSet presAssocID="{21CF5712-A74A-A54D-9FDF-27A17F07A11E}" presName="node" presStyleLbl="node1" presStyleIdx="1" presStyleCnt="7">
        <dgm:presLayoutVars>
          <dgm:bulletEnabled val="1"/>
        </dgm:presLayoutVars>
      </dgm:prSet>
      <dgm:spPr/>
    </dgm:pt>
    <dgm:pt modelId="{A78697E8-66AC-E743-AEC1-F6A9DAFE2022}" type="pres">
      <dgm:prSet presAssocID="{EFE235CB-3DF0-B244-A4F8-BDF1BA0C50C1}" presName="sibTrans" presStyleCnt="0"/>
      <dgm:spPr/>
    </dgm:pt>
    <dgm:pt modelId="{2ED96EDF-8DD9-004D-977C-D7A27B3B5C43}" type="pres">
      <dgm:prSet presAssocID="{9091C687-BD53-5648-B174-2492ED9FFB8F}" presName="node" presStyleLbl="node1" presStyleIdx="2" presStyleCnt="7">
        <dgm:presLayoutVars>
          <dgm:bulletEnabled val="1"/>
        </dgm:presLayoutVars>
      </dgm:prSet>
      <dgm:spPr/>
    </dgm:pt>
    <dgm:pt modelId="{705678E0-5EC0-2F45-B65F-2CE149A606AD}" type="pres">
      <dgm:prSet presAssocID="{9FAD6341-89A8-DC40-973B-095AEF81035C}" presName="sibTrans" presStyleCnt="0"/>
      <dgm:spPr/>
    </dgm:pt>
    <dgm:pt modelId="{1AB94C4F-F268-1647-B471-B2B8EB322512}" type="pres">
      <dgm:prSet presAssocID="{76027830-E26A-CD46-BFAC-42C1B71584EE}" presName="node" presStyleLbl="node1" presStyleIdx="3" presStyleCnt="7">
        <dgm:presLayoutVars>
          <dgm:bulletEnabled val="1"/>
        </dgm:presLayoutVars>
      </dgm:prSet>
      <dgm:spPr/>
    </dgm:pt>
    <dgm:pt modelId="{A4B44FB1-085A-4346-8977-AA6245FAB95A}" type="pres">
      <dgm:prSet presAssocID="{16245FA6-18A5-0E4D-91C8-3FBE7BC20408}" presName="sibTrans" presStyleCnt="0"/>
      <dgm:spPr/>
    </dgm:pt>
    <dgm:pt modelId="{847CAB24-3877-AB41-8A78-38EEB6640FF7}" type="pres">
      <dgm:prSet presAssocID="{FAF4A1A5-EF09-0344-AE98-63A3B6ECFD22}" presName="node" presStyleLbl="node1" presStyleIdx="4" presStyleCnt="7">
        <dgm:presLayoutVars>
          <dgm:bulletEnabled val="1"/>
        </dgm:presLayoutVars>
      </dgm:prSet>
      <dgm:spPr/>
    </dgm:pt>
    <dgm:pt modelId="{825CD2FA-84E6-344C-8BD9-6B1FA939ED3E}" type="pres">
      <dgm:prSet presAssocID="{2AD357FB-CF4A-3447-81CD-BA517FD25561}" presName="sibTrans" presStyleCnt="0"/>
      <dgm:spPr/>
    </dgm:pt>
    <dgm:pt modelId="{20B73598-99C4-4D45-BC1C-7A749FBCAE2D}" type="pres">
      <dgm:prSet presAssocID="{EB3ED3C1-0B29-454F-9FC7-12F1703E2005}" presName="node" presStyleLbl="node1" presStyleIdx="5" presStyleCnt="7">
        <dgm:presLayoutVars>
          <dgm:bulletEnabled val="1"/>
        </dgm:presLayoutVars>
      </dgm:prSet>
      <dgm:spPr/>
    </dgm:pt>
    <dgm:pt modelId="{268A7478-D30C-F745-9BFF-0636E0D8E43F}" type="pres">
      <dgm:prSet presAssocID="{B244CF2F-6B34-484A-A00F-1E7515FB2591}" presName="sibTrans" presStyleCnt="0"/>
      <dgm:spPr/>
    </dgm:pt>
    <dgm:pt modelId="{1369C60A-29CB-144A-84D5-9261B98178E0}" type="pres">
      <dgm:prSet presAssocID="{AF29A641-7DB0-7447-9226-D5CB145130C5}" presName="node" presStyleLbl="node1" presStyleIdx="6" presStyleCnt="7">
        <dgm:presLayoutVars>
          <dgm:bulletEnabled val="1"/>
        </dgm:presLayoutVars>
      </dgm:prSet>
      <dgm:spPr/>
    </dgm:pt>
  </dgm:ptLst>
  <dgm:cxnLst>
    <dgm:cxn modelId="{91535402-980F-C54C-9C1B-0A2FB5F12A64}" srcId="{84381D15-0B2D-5C4A-9897-EDCDEBE4AEE1}" destId="{EB3ED3C1-0B29-454F-9FC7-12F1703E2005}" srcOrd="5" destOrd="0" parTransId="{F51496D6-6839-C045-A23D-0884D0522263}" sibTransId="{B244CF2F-6B34-484A-A00F-1E7515FB2591}"/>
    <dgm:cxn modelId="{22EB381C-F18F-9E48-8231-83F7E009CD4B}" type="presOf" srcId="{AF29A641-7DB0-7447-9226-D5CB145130C5}" destId="{1369C60A-29CB-144A-84D5-9261B98178E0}" srcOrd="0" destOrd="0" presId="urn:microsoft.com/office/officeart/2005/8/layout/default"/>
    <dgm:cxn modelId="{F32F101F-F7A6-FE4E-9218-D9B114FCAF74}" type="presOf" srcId="{21CF5712-A74A-A54D-9FDF-27A17F07A11E}" destId="{A4A194B7-42B3-3047-9B6C-935055144D92}" srcOrd="0" destOrd="0" presId="urn:microsoft.com/office/officeart/2005/8/layout/default"/>
    <dgm:cxn modelId="{F9DAF523-30E0-214D-BE08-2D035474D611}" srcId="{84381D15-0B2D-5C4A-9897-EDCDEBE4AEE1}" destId="{AF29A641-7DB0-7447-9226-D5CB145130C5}" srcOrd="6" destOrd="0" parTransId="{CF5C9ADD-2AB7-2341-A0F7-2FF32CB85214}" sibTransId="{35E79399-AA2F-874B-BEA5-6282A106BEE7}"/>
    <dgm:cxn modelId="{BC854452-70BF-484A-8E9B-445707454D7C}" type="presOf" srcId="{9091C687-BD53-5648-B174-2492ED9FFB8F}" destId="{2ED96EDF-8DD9-004D-977C-D7A27B3B5C43}" srcOrd="0" destOrd="0" presId="urn:microsoft.com/office/officeart/2005/8/layout/default"/>
    <dgm:cxn modelId="{0F754389-8AD4-2846-9601-12656EBEAA64}" type="presOf" srcId="{84381D15-0B2D-5C4A-9897-EDCDEBE4AEE1}" destId="{F53DF4EA-F06A-FF4F-BA2E-855955EA7E8F}" srcOrd="0" destOrd="0" presId="urn:microsoft.com/office/officeart/2005/8/layout/default"/>
    <dgm:cxn modelId="{746B029A-C523-AE4A-8F9C-D4465E866DFE}" type="presOf" srcId="{76027830-E26A-CD46-BFAC-42C1B71584EE}" destId="{1AB94C4F-F268-1647-B471-B2B8EB322512}" srcOrd="0" destOrd="0" presId="urn:microsoft.com/office/officeart/2005/8/layout/default"/>
    <dgm:cxn modelId="{2CDCD3B9-330D-E64F-A5F8-BB797B502B0B}" type="presOf" srcId="{1500F2CC-172D-DF4D-B591-A5C1DFA1A2FE}" destId="{1B821B7D-9C26-4B44-9CCE-726803CA4800}" srcOrd="0" destOrd="0" presId="urn:microsoft.com/office/officeart/2005/8/layout/default"/>
    <dgm:cxn modelId="{D34FA2C6-4C1B-2644-9F64-DB1D56F0E93B}" srcId="{84381D15-0B2D-5C4A-9897-EDCDEBE4AEE1}" destId="{1500F2CC-172D-DF4D-B591-A5C1DFA1A2FE}" srcOrd="0" destOrd="0" parTransId="{F50412F7-3444-3F47-AB7E-EC02353EC035}" sibTransId="{FA5F6033-1B8C-CC47-91C0-AA16B9D0C744}"/>
    <dgm:cxn modelId="{256F5BCD-A7BF-7049-9C1B-3E2F80265887}" srcId="{84381D15-0B2D-5C4A-9897-EDCDEBE4AEE1}" destId="{21CF5712-A74A-A54D-9FDF-27A17F07A11E}" srcOrd="1" destOrd="0" parTransId="{9E932109-9BCD-9542-9489-280697BC0C88}" sibTransId="{EFE235CB-3DF0-B244-A4F8-BDF1BA0C50C1}"/>
    <dgm:cxn modelId="{76EC3DCF-A1C8-E44E-B278-B0AEA40F893E}" srcId="{84381D15-0B2D-5C4A-9897-EDCDEBE4AEE1}" destId="{76027830-E26A-CD46-BFAC-42C1B71584EE}" srcOrd="3" destOrd="0" parTransId="{3E2E5FB9-179A-F442-8BD8-F74193F4067E}" sibTransId="{16245FA6-18A5-0E4D-91C8-3FBE7BC20408}"/>
    <dgm:cxn modelId="{AE2991D1-1B80-9F4B-8439-8E13FB25E007}" type="presOf" srcId="{EB3ED3C1-0B29-454F-9FC7-12F1703E2005}" destId="{20B73598-99C4-4D45-BC1C-7A749FBCAE2D}" srcOrd="0" destOrd="0" presId="urn:microsoft.com/office/officeart/2005/8/layout/default"/>
    <dgm:cxn modelId="{35B009E8-BFC0-204C-97B7-80F22A3F9750}" srcId="{84381D15-0B2D-5C4A-9897-EDCDEBE4AEE1}" destId="{FAF4A1A5-EF09-0344-AE98-63A3B6ECFD22}" srcOrd="4" destOrd="0" parTransId="{C841D2C3-212C-5243-A973-76DB72EEE3AC}" sibTransId="{2AD357FB-CF4A-3447-81CD-BA517FD25561}"/>
    <dgm:cxn modelId="{7CF1E7EB-69F1-DC49-AF46-C51BEF05C168}" srcId="{84381D15-0B2D-5C4A-9897-EDCDEBE4AEE1}" destId="{9091C687-BD53-5648-B174-2492ED9FFB8F}" srcOrd="2" destOrd="0" parTransId="{B8C1D319-C7CC-8840-9B3B-2A2CDAC67658}" sibTransId="{9FAD6341-89A8-DC40-973B-095AEF81035C}"/>
    <dgm:cxn modelId="{3A8698F1-E23D-3646-9001-69FB374FE8E9}" type="presOf" srcId="{FAF4A1A5-EF09-0344-AE98-63A3B6ECFD22}" destId="{847CAB24-3877-AB41-8A78-38EEB6640FF7}" srcOrd="0" destOrd="0" presId="urn:microsoft.com/office/officeart/2005/8/layout/default"/>
    <dgm:cxn modelId="{5480EB13-2301-B74B-9ECA-21BEC2BDE361}" type="presParOf" srcId="{F53DF4EA-F06A-FF4F-BA2E-855955EA7E8F}" destId="{1B821B7D-9C26-4B44-9CCE-726803CA4800}" srcOrd="0" destOrd="0" presId="urn:microsoft.com/office/officeart/2005/8/layout/default"/>
    <dgm:cxn modelId="{BD6319B6-5EFB-4C47-808F-5DFB06AB66BB}" type="presParOf" srcId="{F53DF4EA-F06A-FF4F-BA2E-855955EA7E8F}" destId="{FD8E6EAD-4090-9546-B1BD-1EAAD83C617C}" srcOrd="1" destOrd="0" presId="urn:microsoft.com/office/officeart/2005/8/layout/default"/>
    <dgm:cxn modelId="{20363E7F-33C5-4E47-86EC-5679CC2717DC}" type="presParOf" srcId="{F53DF4EA-F06A-FF4F-BA2E-855955EA7E8F}" destId="{A4A194B7-42B3-3047-9B6C-935055144D92}" srcOrd="2" destOrd="0" presId="urn:microsoft.com/office/officeart/2005/8/layout/default"/>
    <dgm:cxn modelId="{5A84A29B-10E9-9449-AB9B-6BBCA47AEC84}" type="presParOf" srcId="{F53DF4EA-F06A-FF4F-BA2E-855955EA7E8F}" destId="{A78697E8-66AC-E743-AEC1-F6A9DAFE2022}" srcOrd="3" destOrd="0" presId="urn:microsoft.com/office/officeart/2005/8/layout/default"/>
    <dgm:cxn modelId="{B212C771-AE0D-C04D-8B8A-3E031B6C54AB}" type="presParOf" srcId="{F53DF4EA-F06A-FF4F-BA2E-855955EA7E8F}" destId="{2ED96EDF-8DD9-004D-977C-D7A27B3B5C43}" srcOrd="4" destOrd="0" presId="urn:microsoft.com/office/officeart/2005/8/layout/default"/>
    <dgm:cxn modelId="{37FA83A1-ABAB-074F-9455-8779D26FFFD5}" type="presParOf" srcId="{F53DF4EA-F06A-FF4F-BA2E-855955EA7E8F}" destId="{705678E0-5EC0-2F45-B65F-2CE149A606AD}" srcOrd="5" destOrd="0" presId="urn:microsoft.com/office/officeart/2005/8/layout/default"/>
    <dgm:cxn modelId="{998DD4D7-B71D-C440-8087-64A9BA15D7DC}" type="presParOf" srcId="{F53DF4EA-F06A-FF4F-BA2E-855955EA7E8F}" destId="{1AB94C4F-F268-1647-B471-B2B8EB322512}" srcOrd="6" destOrd="0" presId="urn:microsoft.com/office/officeart/2005/8/layout/default"/>
    <dgm:cxn modelId="{A7A8BACB-6E7D-0348-B541-76D176505F70}" type="presParOf" srcId="{F53DF4EA-F06A-FF4F-BA2E-855955EA7E8F}" destId="{A4B44FB1-085A-4346-8977-AA6245FAB95A}" srcOrd="7" destOrd="0" presId="urn:microsoft.com/office/officeart/2005/8/layout/default"/>
    <dgm:cxn modelId="{4D27FA68-7101-E14E-A186-77F9274678C3}" type="presParOf" srcId="{F53DF4EA-F06A-FF4F-BA2E-855955EA7E8F}" destId="{847CAB24-3877-AB41-8A78-38EEB6640FF7}" srcOrd="8" destOrd="0" presId="urn:microsoft.com/office/officeart/2005/8/layout/default"/>
    <dgm:cxn modelId="{0E1F8C84-F51F-EA48-A0E7-B2627C2FF6A3}" type="presParOf" srcId="{F53DF4EA-F06A-FF4F-BA2E-855955EA7E8F}" destId="{825CD2FA-84E6-344C-8BD9-6B1FA939ED3E}" srcOrd="9" destOrd="0" presId="urn:microsoft.com/office/officeart/2005/8/layout/default"/>
    <dgm:cxn modelId="{D4AA772B-87A6-EA47-ACBE-B38250508309}" type="presParOf" srcId="{F53DF4EA-F06A-FF4F-BA2E-855955EA7E8F}" destId="{20B73598-99C4-4D45-BC1C-7A749FBCAE2D}" srcOrd="10" destOrd="0" presId="urn:microsoft.com/office/officeart/2005/8/layout/default"/>
    <dgm:cxn modelId="{C52608B6-21B1-A240-88D8-36DD40EC6F3B}" type="presParOf" srcId="{F53DF4EA-F06A-FF4F-BA2E-855955EA7E8F}" destId="{268A7478-D30C-F745-9BFF-0636E0D8E43F}" srcOrd="11" destOrd="0" presId="urn:microsoft.com/office/officeart/2005/8/layout/default"/>
    <dgm:cxn modelId="{E5139541-862A-FB49-B5EE-2B18367A1C43}" type="presParOf" srcId="{F53DF4EA-F06A-FF4F-BA2E-855955EA7E8F}" destId="{1369C60A-29CB-144A-84D5-9261B98178E0}"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F64A9D-BA17-4044-9783-49B75D868331}" type="doc">
      <dgm:prSet loTypeId="urn:microsoft.com/office/officeart/2005/8/layout/default" loCatId="" qsTypeId="urn:microsoft.com/office/officeart/2005/8/quickstyle/simple1" qsCatId="simple" csTypeId="urn:microsoft.com/office/officeart/2005/8/colors/accent1_3" csCatId="accent1" phldr="1"/>
      <dgm:spPr/>
      <dgm:t>
        <a:bodyPr/>
        <a:lstStyle/>
        <a:p>
          <a:endParaRPr lang="es-MX"/>
        </a:p>
      </dgm:t>
    </dgm:pt>
    <dgm:pt modelId="{07AEA915-9962-2A4E-A99C-D7827EEB4B25}">
      <dgm:prSet phldrT="[Texto]"/>
      <dgm:spPr/>
      <dgm:t>
        <a:bodyPr/>
        <a:lstStyle/>
        <a:p>
          <a:r>
            <a:rPr lang="es-CL">
              <a:latin typeface="Cambria" panose="02040503050406030204" pitchFamily="18" charset="0"/>
            </a:rPr>
            <a:t>Mucopolisacaridosis I, II, VI</a:t>
          </a:r>
          <a:endParaRPr lang="es-MX">
            <a:latin typeface="Cambria" panose="02040503050406030204" pitchFamily="18" charset="0"/>
          </a:endParaRPr>
        </a:p>
      </dgm:t>
    </dgm:pt>
    <dgm:pt modelId="{B8770BD4-274D-1F47-A478-498B8C740992}" type="parTrans" cxnId="{C25AF183-E234-344B-AACD-4AB00B1A9D20}">
      <dgm:prSet/>
      <dgm:spPr/>
      <dgm:t>
        <a:bodyPr/>
        <a:lstStyle/>
        <a:p>
          <a:endParaRPr lang="es-MX">
            <a:latin typeface="Cambria" panose="02040503050406030204" pitchFamily="18" charset="0"/>
          </a:endParaRPr>
        </a:p>
      </dgm:t>
    </dgm:pt>
    <dgm:pt modelId="{C2A771DE-C2A9-CD47-BCC3-8011ED2CEFB6}" type="sibTrans" cxnId="{C25AF183-E234-344B-AACD-4AB00B1A9D20}">
      <dgm:prSet/>
      <dgm:spPr/>
      <dgm:t>
        <a:bodyPr/>
        <a:lstStyle/>
        <a:p>
          <a:endParaRPr lang="es-MX">
            <a:latin typeface="Cambria" panose="02040503050406030204" pitchFamily="18" charset="0"/>
          </a:endParaRPr>
        </a:p>
      </dgm:t>
    </dgm:pt>
    <dgm:pt modelId="{1DE5CDB1-12FA-2943-8E96-B3B6700104F5}">
      <dgm:prSet phldrT="[Texto]"/>
      <dgm:spPr/>
      <dgm:t>
        <a:bodyPr/>
        <a:lstStyle/>
        <a:p>
          <a:r>
            <a:rPr lang="es-CL">
              <a:latin typeface="Cambria" panose="02040503050406030204" pitchFamily="18" charset="0"/>
            </a:rPr>
            <a:t>Tirosinemia Tipo 1</a:t>
          </a:r>
          <a:endParaRPr lang="es-MX">
            <a:latin typeface="Cambria" panose="02040503050406030204" pitchFamily="18" charset="0"/>
          </a:endParaRPr>
        </a:p>
      </dgm:t>
    </dgm:pt>
    <dgm:pt modelId="{D0E8468E-061B-AD45-9FD7-AD25D20ACB56}" type="parTrans" cxnId="{27BD67D3-614D-794C-B9F0-CEFDFF3706FD}">
      <dgm:prSet/>
      <dgm:spPr/>
      <dgm:t>
        <a:bodyPr/>
        <a:lstStyle/>
        <a:p>
          <a:endParaRPr lang="es-MX">
            <a:latin typeface="Cambria" panose="02040503050406030204" pitchFamily="18" charset="0"/>
          </a:endParaRPr>
        </a:p>
      </dgm:t>
    </dgm:pt>
    <dgm:pt modelId="{B8BE71EB-DCDD-2343-9869-25CBBBFAD714}" type="sibTrans" cxnId="{27BD67D3-614D-794C-B9F0-CEFDFF3706FD}">
      <dgm:prSet/>
      <dgm:spPr/>
      <dgm:t>
        <a:bodyPr/>
        <a:lstStyle/>
        <a:p>
          <a:endParaRPr lang="es-MX">
            <a:latin typeface="Cambria" panose="02040503050406030204" pitchFamily="18" charset="0"/>
          </a:endParaRPr>
        </a:p>
      </dgm:t>
    </dgm:pt>
    <dgm:pt modelId="{064FEB37-F3AE-6844-A776-1DCA737B9D63}">
      <dgm:prSet phldrT="[Texto]"/>
      <dgm:spPr/>
      <dgm:t>
        <a:bodyPr/>
        <a:lstStyle/>
        <a:p>
          <a:r>
            <a:rPr lang="es-CL">
              <a:latin typeface="Cambria" panose="02040503050406030204" pitchFamily="18" charset="0"/>
            </a:rPr>
            <a:t>Esclerosis Múltiple</a:t>
          </a:r>
          <a:endParaRPr lang="es-MX">
            <a:latin typeface="Cambria" panose="02040503050406030204" pitchFamily="18" charset="0"/>
          </a:endParaRPr>
        </a:p>
      </dgm:t>
    </dgm:pt>
    <dgm:pt modelId="{C69FF84A-7A38-5441-A4B8-EB348A65438C}" type="parTrans" cxnId="{F47E7210-DC81-EF4D-BFDE-22FAE63ED0AA}">
      <dgm:prSet/>
      <dgm:spPr/>
      <dgm:t>
        <a:bodyPr/>
        <a:lstStyle/>
        <a:p>
          <a:endParaRPr lang="es-MX">
            <a:latin typeface="Cambria" panose="02040503050406030204" pitchFamily="18" charset="0"/>
          </a:endParaRPr>
        </a:p>
      </dgm:t>
    </dgm:pt>
    <dgm:pt modelId="{1E5259D7-F629-2943-A644-49A1DEB46803}" type="sibTrans" cxnId="{F47E7210-DC81-EF4D-BFDE-22FAE63ED0AA}">
      <dgm:prSet/>
      <dgm:spPr/>
      <dgm:t>
        <a:bodyPr/>
        <a:lstStyle/>
        <a:p>
          <a:endParaRPr lang="es-MX">
            <a:latin typeface="Cambria" panose="02040503050406030204" pitchFamily="18" charset="0"/>
          </a:endParaRPr>
        </a:p>
      </dgm:t>
    </dgm:pt>
    <dgm:pt modelId="{94BBF920-C445-704E-9BE9-26ACA6851604}">
      <dgm:prSet phldrT="[Texto]"/>
      <dgm:spPr/>
      <dgm:t>
        <a:bodyPr/>
        <a:lstStyle/>
        <a:p>
          <a:r>
            <a:rPr lang="es-CL">
              <a:latin typeface="Cambria" panose="02040503050406030204" pitchFamily="18" charset="0"/>
            </a:rPr>
            <a:t>Enfermedad de Gaucher</a:t>
          </a:r>
          <a:endParaRPr lang="es-MX">
            <a:latin typeface="Cambria" panose="02040503050406030204" pitchFamily="18" charset="0"/>
          </a:endParaRPr>
        </a:p>
      </dgm:t>
    </dgm:pt>
    <dgm:pt modelId="{D36ACEBF-3E5D-8545-8A6B-BD5D049AC235}" type="parTrans" cxnId="{517CE498-B4DE-FB48-8389-478EB4649301}">
      <dgm:prSet/>
      <dgm:spPr/>
      <dgm:t>
        <a:bodyPr/>
        <a:lstStyle/>
        <a:p>
          <a:endParaRPr lang="es-MX">
            <a:latin typeface="Cambria" panose="02040503050406030204" pitchFamily="18" charset="0"/>
          </a:endParaRPr>
        </a:p>
      </dgm:t>
    </dgm:pt>
    <dgm:pt modelId="{71B8FD55-24F2-444E-A45F-CE3ED7875ED5}" type="sibTrans" cxnId="{517CE498-B4DE-FB48-8389-478EB4649301}">
      <dgm:prSet/>
      <dgm:spPr/>
      <dgm:t>
        <a:bodyPr/>
        <a:lstStyle/>
        <a:p>
          <a:endParaRPr lang="es-MX">
            <a:latin typeface="Cambria" panose="02040503050406030204" pitchFamily="18" charset="0"/>
          </a:endParaRPr>
        </a:p>
      </dgm:t>
    </dgm:pt>
    <dgm:pt modelId="{8A8C7D43-079E-7F45-B23F-CDFEBA3A3B85}">
      <dgm:prSet phldrT="[Texto]"/>
      <dgm:spPr/>
      <dgm:t>
        <a:bodyPr/>
        <a:lstStyle/>
        <a:p>
          <a:r>
            <a:rPr lang="es-CL">
              <a:latin typeface="Cambria" panose="02040503050406030204" pitchFamily="18" charset="0"/>
            </a:rPr>
            <a:t>Enfermedad de Fabry</a:t>
          </a:r>
          <a:endParaRPr lang="es-MX">
            <a:latin typeface="Cambria" panose="02040503050406030204" pitchFamily="18" charset="0"/>
          </a:endParaRPr>
        </a:p>
      </dgm:t>
    </dgm:pt>
    <dgm:pt modelId="{CE1C8EC2-FA0F-9F4F-9975-578AB45D422C}" type="parTrans" cxnId="{0585302C-B3EE-E34C-A8BF-28F313822236}">
      <dgm:prSet/>
      <dgm:spPr/>
      <dgm:t>
        <a:bodyPr/>
        <a:lstStyle/>
        <a:p>
          <a:endParaRPr lang="es-MX">
            <a:latin typeface="Cambria" panose="02040503050406030204" pitchFamily="18" charset="0"/>
          </a:endParaRPr>
        </a:p>
      </dgm:t>
    </dgm:pt>
    <dgm:pt modelId="{35857B25-1A92-4B46-867E-FAB6484F1314}" type="sibTrans" cxnId="{0585302C-B3EE-E34C-A8BF-28F313822236}">
      <dgm:prSet/>
      <dgm:spPr/>
      <dgm:t>
        <a:bodyPr/>
        <a:lstStyle/>
        <a:p>
          <a:endParaRPr lang="es-MX">
            <a:latin typeface="Cambria" panose="02040503050406030204" pitchFamily="18" charset="0"/>
          </a:endParaRPr>
        </a:p>
      </dgm:t>
    </dgm:pt>
    <dgm:pt modelId="{D0C4788D-E9EC-5542-90E1-C1AFE50B9A13}">
      <dgm:prSet phldrT="[Texto]"/>
      <dgm:spPr/>
      <dgm:t>
        <a:bodyPr/>
        <a:lstStyle/>
        <a:p>
          <a:r>
            <a:rPr lang="es-CL">
              <a:latin typeface="Cambria" panose="02040503050406030204" pitchFamily="18" charset="0"/>
            </a:rPr>
            <a:t>Hipertensión Pulmonar</a:t>
          </a:r>
          <a:endParaRPr lang="es-MX">
            <a:latin typeface="Cambria" panose="02040503050406030204" pitchFamily="18" charset="0"/>
          </a:endParaRPr>
        </a:p>
      </dgm:t>
    </dgm:pt>
    <dgm:pt modelId="{2392FCCA-DBE5-D745-96A7-CF509ED79257}" type="parTrans" cxnId="{3900D1CC-4C92-A84C-B7BD-80DE66CE551C}">
      <dgm:prSet/>
      <dgm:spPr/>
      <dgm:t>
        <a:bodyPr/>
        <a:lstStyle/>
        <a:p>
          <a:endParaRPr lang="es-MX">
            <a:latin typeface="Cambria" panose="02040503050406030204" pitchFamily="18" charset="0"/>
          </a:endParaRPr>
        </a:p>
      </dgm:t>
    </dgm:pt>
    <dgm:pt modelId="{250B363E-0828-F244-8760-0A1E104D3C8E}" type="sibTrans" cxnId="{3900D1CC-4C92-A84C-B7BD-80DE66CE551C}">
      <dgm:prSet/>
      <dgm:spPr/>
      <dgm:t>
        <a:bodyPr/>
        <a:lstStyle/>
        <a:p>
          <a:endParaRPr lang="es-MX">
            <a:latin typeface="Cambria" panose="02040503050406030204" pitchFamily="18" charset="0"/>
          </a:endParaRPr>
        </a:p>
      </dgm:t>
    </dgm:pt>
    <dgm:pt modelId="{8C109358-EE13-7D4B-8BC8-50A8AC06EE2E}">
      <dgm:prSet phldrT="[Texto]"/>
      <dgm:spPr/>
      <dgm:t>
        <a:bodyPr/>
        <a:lstStyle/>
        <a:p>
          <a:r>
            <a:rPr lang="es-CL">
              <a:latin typeface="Cambria" panose="02040503050406030204" pitchFamily="18" charset="0"/>
            </a:rPr>
            <a:t>Angioedema Hereditario</a:t>
          </a:r>
          <a:endParaRPr lang="es-MX">
            <a:latin typeface="Cambria" panose="02040503050406030204" pitchFamily="18" charset="0"/>
          </a:endParaRPr>
        </a:p>
      </dgm:t>
    </dgm:pt>
    <dgm:pt modelId="{35AB0E0C-8C12-434A-8732-EE4C604780FA}" type="parTrans" cxnId="{A72CB632-CEE1-DC47-BD6E-593F00135BBC}">
      <dgm:prSet/>
      <dgm:spPr/>
      <dgm:t>
        <a:bodyPr/>
        <a:lstStyle/>
        <a:p>
          <a:endParaRPr lang="es-MX">
            <a:latin typeface="Cambria" panose="02040503050406030204" pitchFamily="18" charset="0"/>
          </a:endParaRPr>
        </a:p>
      </dgm:t>
    </dgm:pt>
    <dgm:pt modelId="{D6DEE91D-D528-BA45-A480-3426FF26C5E9}" type="sibTrans" cxnId="{A72CB632-CEE1-DC47-BD6E-593F00135BBC}">
      <dgm:prSet/>
      <dgm:spPr/>
      <dgm:t>
        <a:bodyPr/>
        <a:lstStyle/>
        <a:p>
          <a:endParaRPr lang="es-MX">
            <a:latin typeface="Cambria" panose="02040503050406030204" pitchFamily="18" charset="0"/>
          </a:endParaRPr>
        </a:p>
      </dgm:t>
    </dgm:pt>
    <dgm:pt modelId="{6C5E7924-1582-1C4F-B47B-DF1A3BCFFFB4}">
      <dgm:prSet phldrT="[Texto]"/>
      <dgm:spPr/>
      <dgm:t>
        <a:bodyPr/>
        <a:lstStyle/>
        <a:p>
          <a:r>
            <a:rPr lang="es-CL">
              <a:latin typeface="Cambria" panose="02040503050406030204" pitchFamily="18" charset="0"/>
            </a:rPr>
            <a:t>Distonía generalizada</a:t>
          </a:r>
          <a:endParaRPr lang="es-MX">
            <a:latin typeface="Cambria" panose="02040503050406030204" pitchFamily="18" charset="0"/>
          </a:endParaRPr>
        </a:p>
      </dgm:t>
    </dgm:pt>
    <dgm:pt modelId="{E2A49096-4547-C644-9333-BB6D338B4FBF}" type="parTrans" cxnId="{C72D6CAC-1856-834E-ABA9-B3E6C0351327}">
      <dgm:prSet/>
      <dgm:spPr/>
      <dgm:t>
        <a:bodyPr/>
        <a:lstStyle/>
        <a:p>
          <a:endParaRPr lang="es-MX">
            <a:latin typeface="Cambria" panose="02040503050406030204" pitchFamily="18" charset="0"/>
          </a:endParaRPr>
        </a:p>
      </dgm:t>
    </dgm:pt>
    <dgm:pt modelId="{DF92AF71-0E1C-A946-B211-DE7350C1AF6F}" type="sibTrans" cxnId="{C72D6CAC-1856-834E-ABA9-B3E6C0351327}">
      <dgm:prSet/>
      <dgm:spPr/>
      <dgm:t>
        <a:bodyPr/>
        <a:lstStyle/>
        <a:p>
          <a:endParaRPr lang="es-MX">
            <a:latin typeface="Cambria" panose="02040503050406030204" pitchFamily="18" charset="0"/>
          </a:endParaRPr>
        </a:p>
      </dgm:t>
    </dgm:pt>
    <dgm:pt modelId="{747C1257-57CD-754F-906B-44ADADF19EFA}">
      <dgm:prSet phldrT="[Texto]"/>
      <dgm:spPr/>
      <dgm:t>
        <a:bodyPr/>
        <a:lstStyle/>
        <a:p>
          <a:r>
            <a:rPr lang="es-CL">
              <a:latin typeface="Cambria" panose="02040503050406030204" pitchFamily="18" charset="0"/>
            </a:rPr>
            <a:t>Tumores Neuroendocrinos Pancreáticos</a:t>
          </a:r>
          <a:endParaRPr lang="es-MX">
            <a:latin typeface="Cambria" panose="02040503050406030204" pitchFamily="18" charset="0"/>
          </a:endParaRPr>
        </a:p>
      </dgm:t>
    </dgm:pt>
    <dgm:pt modelId="{247FF833-3561-1747-8A0B-1DF0299505C3}" type="parTrans" cxnId="{4169961D-599A-C649-87F5-366B76DC8299}">
      <dgm:prSet/>
      <dgm:spPr/>
      <dgm:t>
        <a:bodyPr/>
        <a:lstStyle/>
        <a:p>
          <a:endParaRPr lang="es-MX">
            <a:latin typeface="Cambria" panose="02040503050406030204" pitchFamily="18" charset="0"/>
          </a:endParaRPr>
        </a:p>
      </dgm:t>
    </dgm:pt>
    <dgm:pt modelId="{52275B7D-EC0E-7D47-9091-D3F5EB993766}" type="sibTrans" cxnId="{4169961D-599A-C649-87F5-366B76DC8299}">
      <dgm:prSet/>
      <dgm:spPr/>
      <dgm:t>
        <a:bodyPr/>
        <a:lstStyle/>
        <a:p>
          <a:endParaRPr lang="es-MX">
            <a:latin typeface="Cambria" panose="02040503050406030204" pitchFamily="18" charset="0"/>
          </a:endParaRPr>
        </a:p>
      </dgm:t>
    </dgm:pt>
    <dgm:pt modelId="{D6157C8E-FB3C-7B47-8946-F361B4439CF6}">
      <dgm:prSet phldrT="[Texto]"/>
      <dgm:spPr/>
      <dgm:t>
        <a:bodyPr/>
        <a:lstStyle/>
        <a:p>
          <a:r>
            <a:rPr lang="es-CL">
              <a:latin typeface="Cambria" panose="02040503050406030204" pitchFamily="18" charset="0"/>
            </a:rPr>
            <a:t>Hipoacusia </a:t>
          </a:r>
          <a:r>
            <a:rPr lang="es-CL" err="1">
              <a:latin typeface="Cambria" panose="02040503050406030204" pitchFamily="18" charset="0"/>
            </a:rPr>
            <a:t>sensorioneural</a:t>
          </a:r>
          <a:r>
            <a:rPr lang="es-CL">
              <a:latin typeface="Cambria" panose="02040503050406030204" pitchFamily="18" charset="0"/>
            </a:rPr>
            <a:t> bilateral severa o profunda </a:t>
          </a:r>
          <a:r>
            <a:rPr lang="es-CL" err="1">
              <a:latin typeface="Cambria" panose="02040503050406030204" pitchFamily="18" charset="0"/>
            </a:rPr>
            <a:t>postlocutiva</a:t>
          </a:r>
          <a:endParaRPr lang="es-MX">
            <a:latin typeface="Cambria" panose="02040503050406030204" pitchFamily="18" charset="0"/>
          </a:endParaRPr>
        </a:p>
      </dgm:t>
    </dgm:pt>
    <dgm:pt modelId="{E6D05FB7-1F04-4147-8FC9-7F2EC4C90C40}" type="parTrans" cxnId="{CDAB47B3-97F9-D94C-B28D-F28FCC51043B}">
      <dgm:prSet/>
      <dgm:spPr/>
      <dgm:t>
        <a:bodyPr/>
        <a:lstStyle/>
        <a:p>
          <a:endParaRPr lang="es-MX">
            <a:latin typeface="Cambria" panose="02040503050406030204" pitchFamily="18" charset="0"/>
          </a:endParaRPr>
        </a:p>
      </dgm:t>
    </dgm:pt>
    <dgm:pt modelId="{CE728968-8AE3-7F49-9962-5B6C50F2456D}" type="sibTrans" cxnId="{CDAB47B3-97F9-D94C-B28D-F28FCC51043B}">
      <dgm:prSet/>
      <dgm:spPr/>
      <dgm:t>
        <a:bodyPr/>
        <a:lstStyle/>
        <a:p>
          <a:endParaRPr lang="es-MX">
            <a:latin typeface="Cambria" panose="02040503050406030204" pitchFamily="18" charset="0"/>
          </a:endParaRPr>
        </a:p>
      </dgm:t>
    </dgm:pt>
    <dgm:pt modelId="{417B13BF-2EB3-DD43-9643-6C067A33005D}">
      <dgm:prSet phldrT="[Texto]"/>
      <dgm:spPr/>
      <dgm:t>
        <a:bodyPr/>
        <a:lstStyle/>
        <a:p>
          <a:r>
            <a:rPr lang="es-CL">
              <a:latin typeface="Cambria" panose="02040503050406030204" pitchFamily="18" charset="0"/>
            </a:rPr>
            <a:t>Epidermólisis </a:t>
          </a:r>
          <a:r>
            <a:rPr lang="es-CL" err="1">
              <a:latin typeface="Cambria" panose="02040503050406030204" pitchFamily="18" charset="0"/>
            </a:rPr>
            <a:t>Bulosa</a:t>
          </a:r>
          <a:r>
            <a:rPr lang="es-CL">
              <a:latin typeface="Cambria" panose="02040503050406030204" pitchFamily="18" charset="0"/>
            </a:rPr>
            <a:t> distrófica y </a:t>
          </a:r>
          <a:r>
            <a:rPr lang="es-CL" err="1">
              <a:latin typeface="Cambria" panose="02040503050406030204" pitchFamily="18" charset="0"/>
            </a:rPr>
            <a:t>Juntural</a:t>
          </a:r>
          <a:endParaRPr lang="es-MX">
            <a:latin typeface="Cambria" panose="02040503050406030204" pitchFamily="18" charset="0"/>
          </a:endParaRPr>
        </a:p>
      </dgm:t>
    </dgm:pt>
    <dgm:pt modelId="{339BD313-9A18-3B43-8BD5-B7073CE53AA7}" type="parTrans" cxnId="{48C518AF-49E7-AF4A-B62F-61CE195E5637}">
      <dgm:prSet/>
      <dgm:spPr/>
      <dgm:t>
        <a:bodyPr/>
        <a:lstStyle/>
        <a:p>
          <a:endParaRPr lang="es-MX">
            <a:latin typeface="Cambria" panose="02040503050406030204" pitchFamily="18" charset="0"/>
          </a:endParaRPr>
        </a:p>
      </dgm:t>
    </dgm:pt>
    <dgm:pt modelId="{75299D2D-C1CC-2248-965E-9D6FBE92B40E}" type="sibTrans" cxnId="{48C518AF-49E7-AF4A-B62F-61CE195E5637}">
      <dgm:prSet/>
      <dgm:spPr/>
      <dgm:t>
        <a:bodyPr/>
        <a:lstStyle/>
        <a:p>
          <a:endParaRPr lang="es-MX">
            <a:latin typeface="Cambria" panose="02040503050406030204" pitchFamily="18" charset="0"/>
          </a:endParaRPr>
        </a:p>
      </dgm:t>
    </dgm:pt>
    <dgm:pt modelId="{8E45F080-E7ED-2746-A65C-D37A90B5B744}">
      <dgm:prSet phldrT="[Texto]"/>
      <dgm:spPr/>
      <dgm:t>
        <a:bodyPr/>
        <a:lstStyle/>
        <a:p>
          <a:r>
            <a:rPr lang="es-CL">
              <a:latin typeface="Cambria" panose="02040503050406030204" pitchFamily="18" charset="0"/>
            </a:rPr>
            <a:t>Tumores del estroma gastrointestinal no resecables o metastásicos</a:t>
          </a:r>
          <a:endParaRPr lang="es-MX">
            <a:latin typeface="Cambria" panose="02040503050406030204" pitchFamily="18" charset="0"/>
          </a:endParaRPr>
        </a:p>
      </dgm:t>
    </dgm:pt>
    <dgm:pt modelId="{4AEF41BF-7BD8-304D-AA61-159D16E58AE6}" type="parTrans" cxnId="{AF065316-C0D9-A047-A6FA-2D254E57289D}">
      <dgm:prSet/>
      <dgm:spPr/>
      <dgm:t>
        <a:bodyPr/>
        <a:lstStyle/>
        <a:p>
          <a:endParaRPr lang="es-MX">
            <a:latin typeface="Cambria" panose="02040503050406030204" pitchFamily="18" charset="0"/>
          </a:endParaRPr>
        </a:p>
      </dgm:t>
    </dgm:pt>
    <dgm:pt modelId="{679F9C64-EA9D-2248-BF2A-42AF5635F54B}" type="sibTrans" cxnId="{AF065316-C0D9-A047-A6FA-2D254E57289D}">
      <dgm:prSet/>
      <dgm:spPr/>
      <dgm:t>
        <a:bodyPr/>
        <a:lstStyle/>
        <a:p>
          <a:endParaRPr lang="es-MX">
            <a:latin typeface="Cambria" panose="02040503050406030204" pitchFamily="18" charset="0"/>
          </a:endParaRPr>
        </a:p>
      </dgm:t>
    </dgm:pt>
    <dgm:pt modelId="{0A0C1053-FDB4-CB47-AE96-5E995852C15C}">
      <dgm:prSet phldrT="[Texto]"/>
      <dgm:spPr/>
      <dgm:t>
        <a:bodyPr/>
        <a:lstStyle/>
        <a:p>
          <a:r>
            <a:rPr lang="es-CL">
              <a:latin typeface="Cambria" panose="02040503050406030204" pitchFamily="18" charset="0"/>
            </a:rPr>
            <a:t>Enfermedad de Huntington</a:t>
          </a:r>
          <a:endParaRPr lang="es-MX">
            <a:latin typeface="Cambria" panose="02040503050406030204" pitchFamily="18" charset="0"/>
          </a:endParaRPr>
        </a:p>
      </dgm:t>
    </dgm:pt>
    <dgm:pt modelId="{3E9C93E9-412F-C54B-8BFC-773E1ED2EB48}" type="parTrans" cxnId="{F45AA1F0-66B2-B94E-B7A8-C5EC37872B68}">
      <dgm:prSet/>
      <dgm:spPr/>
      <dgm:t>
        <a:bodyPr/>
        <a:lstStyle/>
        <a:p>
          <a:endParaRPr lang="es-MX">
            <a:latin typeface="Cambria" panose="02040503050406030204" pitchFamily="18" charset="0"/>
          </a:endParaRPr>
        </a:p>
      </dgm:t>
    </dgm:pt>
    <dgm:pt modelId="{538650FA-2412-074D-B484-86B0634139A6}" type="sibTrans" cxnId="{F45AA1F0-66B2-B94E-B7A8-C5EC37872B68}">
      <dgm:prSet/>
      <dgm:spPr/>
      <dgm:t>
        <a:bodyPr/>
        <a:lstStyle/>
        <a:p>
          <a:endParaRPr lang="es-MX">
            <a:latin typeface="Cambria" panose="02040503050406030204" pitchFamily="18" charset="0"/>
          </a:endParaRPr>
        </a:p>
      </dgm:t>
    </dgm:pt>
    <dgm:pt modelId="{3B737DAD-5B0E-0C4B-973B-6CCAC3BD42B1}">
      <dgm:prSet phldrT="[Texto]"/>
      <dgm:spPr/>
      <dgm:t>
        <a:bodyPr/>
        <a:lstStyle/>
        <a:p>
          <a:r>
            <a:rPr lang="es-CL">
              <a:latin typeface="Cambria" panose="02040503050406030204" pitchFamily="18" charset="0"/>
            </a:rPr>
            <a:t>Inmunodeficiencias primarias</a:t>
          </a:r>
          <a:endParaRPr lang="es-MX">
            <a:latin typeface="Cambria" panose="02040503050406030204" pitchFamily="18" charset="0"/>
          </a:endParaRPr>
        </a:p>
      </dgm:t>
    </dgm:pt>
    <dgm:pt modelId="{D5C6A6F1-29F9-EF49-963A-F502A5D7629F}" type="parTrans" cxnId="{890A0496-D56D-B54F-B77D-1DC7B6BCC4A3}">
      <dgm:prSet/>
      <dgm:spPr/>
      <dgm:t>
        <a:bodyPr/>
        <a:lstStyle/>
        <a:p>
          <a:endParaRPr lang="es-MX">
            <a:latin typeface="Cambria" panose="02040503050406030204" pitchFamily="18" charset="0"/>
          </a:endParaRPr>
        </a:p>
      </dgm:t>
    </dgm:pt>
    <dgm:pt modelId="{1FC195F3-7F28-CF42-84BC-6574B77E1CBC}" type="sibTrans" cxnId="{890A0496-D56D-B54F-B77D-1DC7B6BCC4A3}">
      <dgm:prSet/>
      <dgm:spPr/>
      <dgm:t>
        <a:bodyPr/>
        <a:lstStyle/>
        <a:p>
          <a:endParaRPr lang="es-MX">
            <a:latin typeface="Cambria" panose="02040503050406030204" pitchFamily="18" charset="0"/>
          </a:endParaRPr>
        </a:p>
      </dgm:t>
    </dgm:pt>
    <dgm:pt modelId="{D4058AF5-E74F-5D4F-B0A8-1CA6901E0B05}">
      <dgm:prSet phldrT="[Texto]"/>
      <dgm:spPr/>
      <dgm:t>
        <a:bodyPr/>
        <a:lstStyle/>
        <a:p>
          <a:r>
            <a:rPr lang="es-CL">
              <a:latin typeface="Cambria" panose="02040503050406030204" pitchFamily="18" charset="0"/>
            </a:rPr>
            <a:t>Lupus Eritematoso Sistémico</a:t>
          </a:r>
          <a:endParaRPr lang="es-MX">
            <a:latin typeface="Cambria" panose="02040503050406030204" pitchFamily="18" charset="0"/>
          </a:endParaRPr>
        </a:p>
      </dgm:t>
    </dgm:pt>
    <dgm:pt modelId="{3F54E004-B953-1941-9209-A2DE1B102ABB}" type="parTrans" cxnId="{B16CA905-BA58-C849-A989-CBDFA53C7662}">
      <dgm:prSet/>
      <dgm:spPr/>
      <dgm:t>
        <a:bodyPr/>
        <a:lstStyle/>
        <a:p>
          <a:endParaRPr lang="es-MX">
            <a:latin typeface="Cambria" panose="02040503050406030204" pitchFamily="18" charset="0"/>
          </a:endParaRPr>
        </a:p>
      </dgm:t>
    </dgm:pt>
    <dgm:pt modelId="{AA38C740-71F0-EE4C-92D5-EA471E3EE960}" type="sibTrans" cxnId="{B16CA905-BA58-C849-A989-CBDFA53C7662}">
      <dgm:prSet/>
      <dgm:spPr/>
      <dgm:t>
        <a:bodyPr/>
        <a:lstStyle/>
        <a:p>
          <a:endParaRPr lang="es-MX">
            <a:latin typeface="Cambria" panose="02040503050406030204" pitchFamily="18" charset="0"/>
          </a:endParaRPr>
        </a:p>
      </dgm:t>
    </dgm:pt>
    <dgm:pt modelId="{BD364D0A-A50B-4849-A846-47490B408B2D}">
      <dgm:prSet phldrT="[Texto]"/>
      <dgm:spPr/>
      <dgm:t>
        <a:bodyPr/>
        <a:lstStyle/>
        <a:p>
          <a:r>
            <a:rPr lang="es-CL" err="1">
              <a:latin typeface="Cambria" panose="02040503050406030204" pitchFamily="18" charset="0"/>
            </a:rPr>
            <a:t>Mielofibrosis</a:t>
          </a:r>
          <a:endParaRPr lang="es-MX">
            <a:latin typeface="Cambria" panose="02040503050406030204" pitchFamily="18" charset="0"/>
          </a:endParaRPr>
        </a:p>
      </dgm:t>
    </dgm:pt>
    <dgm:pt modelId="{F832ED10-5C73-324F-96E9-6E99B019740E}" type="parTrans" cxnId="{3598F91E-C9E8-DB4B-9CA2-92E1E646A74F}">
      <dgm:prSet/>
      <dgm:spPr/>
      <dgm:t>
        <a:bodyPr/>
        <a:lstStyle/>
        <a:p>
          <a:endParaRPr lang="es-MX">
            <a:latin typeface="Cambria" panose="02040503050406030204" pitchFamily="18" charset="0"/>
          </a:endParaRPr>
        </a:p>
      </dgm:t>
    </dgm:pt>
    <dgm:pt modelId="{12F2A525-1199-D14E-AD74-ECDB96B3F687}" type="sibTrans" cxnId="{3598F91E-C9E8-DB4B-9CA2-92E1E646A74F}">
      <dgm:prSet/>
      <dgm:spPr/>
      <dgm:t>
        <a:bodyPr/>
        <a:lstStyle/>
        <a:p>
          <a:endParaRPr lang="es-MX">
            <a:latin typeface="Cambria" panose="02040503050406030204" pitchFamily="18" charset="0"/>
          </a:endParaRPr>
        </a:p>
      </dgm:t>
    </dgm:pt>
    <dgm:pt modelId="{F6E93428-F93A-2145-8382-097BBDE71351}">
      <dgm:prSet phldrT="[Texto]"/>
      <dgm:spPr/>
      <dgm:t>
        <a:bodyPr/>
        <a:lstStyle/>
        <a:p>
          <a:r>
            <a:rPr lang="es-CL">
              <a:latin typeface="Cambria" panose="02040503050406030204" pitchFamily="18" charset="0"/>
            </a:rPr>
            <a:t>Esclerosis Lateral Amiotrófica</a:t>
          </a:r>
          <a:endParaRPr lang="es-MX">
            <a:latin typeface="Cambria" panose="02040503050406030204" pitchFamily="18" charset="0"/>
          </a:endParaRPr>
        </a:p>
      </dgm:t>
    </dgm:pt>
    <dgm:pt modelId="{5F67B5B6-E2AA-D044-953A-24D052D30194}" type="parTrans" cxnId="{6EAFC684-824F-3E49-A388-F58B181CCD80}">
      <dgm:prSet/>
      <dgm:spPr/>
      <dgm:t>
        <a:bodyPr/>
        <a:lstStyle/>
        <a:p>
          <a:endParaRPr lang="es-MX">
            <a:latin typeface="Cambria" panose="02040503050406030204" pitchFamily="18" charset="0"/>
          </a:endParaRPr>
        </a:p>
      </dgm:t>
    </dgm:pt>
    <dgm:pt modelId="{6FB5A2A9-C2F3-BA46-B408-BB4B20882070}" type="sibTrans" cxnId="{6EAFC684-824F-3E49-A388-F58B181CCD80}">
      <dgm:prSet/>
      <dgm:spPr/>
      <dgm:t>
        <a:bodyPr/>
        <a:lstStyle/>
        <a:p>
          <a:endParaRPr lang="es-MX">
            <a:latin typeface="Cambria" panose="02040503050406030204" pitchFamily="18" charset="0"/>
          </a:endParaRPr>
        </a:p>
      </dgm:t>
    </dgm:pt>
    <dgm:pt modelId="{03ADC478-C8A9-FA44-9DE3-3D089A20F8E8}" type="pres">
      <dgm:prSet presAssocID="{DBF64A9D-BA17-4044-9783-49B75D868331}" presName="diagram" presStyleCnt="0">
        <dgm:presLayoutVars>
          <dgm:dir/>
          <dgm:resizeHandles val="exact"/>
        </dgm:presLayoutVars>
      </dgm:prSet>
      <dgm:spPr/>
    </dgm:pt>
    <dgm:pt modelId="{B911BF13-4413-BA47-AC49-8F75D4501B23}" type="pres">
      <dgm:prSet presAssocID="{07AEA915-9962-2A4E-A99C-D7827EEB4B25}" presName="node" presStyleLbl="node1" presStyleIdx="0" presStyleCnt="17">
        <dgm:presLayoutVars>
          <dgm:bulletEnabled val="1"/>
        </dgm:presLayoutVars>
      </dgm:prSet>
      <dgm:spPr/>
    </dgm:pt>
    <dgm:pt modelId="{1C2A45E1-DD37-9A42-89E0-5CC19F548832}" type="pres">
      <dgm:prSet presAssocID="{C2A771DE-C2A9-CD47-BCC3-8011ED2CEFB6}" presName="sibTrans" presStyleCnt="0"/>
      <dgm:spPr/>
    </dgm:pt>
    <dgm:pt modelId="{2DB8380E-E283-3340-A464-A807211A69E5}" type="pres">
      <dgm:prSet presAssocID="{1DE5CDB1-12FA-2943-8E96-B3B6700104F5}" presName="node" presStyleLbl="node1" presStyleIdx="1" presStyleCnt="17">
        <dgm:presLayoutVars>
          <dgm:bulletEnabled val="1"/>
        </dgm:presLayoutVars>
      </dgm:prSet>
      <dgm:spPr/>
    </dgm:pt>
    <dgm:pt modelId="{97A4118E-6247-0B46-91C6-FE3A3829678A}" type="pres">
      <dgm:prSet presAssocID="{B8BE71EB-DCDD-2343-9869-25CBBBFAD714}" presName="sibTrans" presStyleCnt="0"/>
      <dgm:spPr/>
    </dgm:pt>
    <dgm:pt modelId="{ABDE3D0B-BEFE-9648-AB91-A95E11900E47}" type="pres">
      <dgm:prSet presAssocID="{064FEB37-F3AE-6844-A776-1DCA737B9D63}" presName="node" presStyleLbl="node1" presStyleIdx="2" presStyleCnt="17">
        <dgm:presLayoutVars>
          <dgm:bulletEnabled val="1"/>
        </dgm:presLayoutVars>
      </dgm:prSet>
      <dgm:spPr/>
    </dgm:pt>
    <dgm:pt modelId="{76CEC5A0-A292-6546-A2B5-292F3CCD0F25}" type="pres">
      <dgm:prSet presAssocID="{1E5259D7-F629-2943-A644-49A1DEB46803}" presName="sibTrans" presStyleCnt="0"/>
      <dgm:spPr/>
    </dgm:pt>
    <dgm:pt modelId="{B4411C28-EC3B-B845-A96B-E945AE445CCA}" type="pres">
      <dgm:prSet presAssocID="{94BBF920-C445-704E-9BE9-26ACA6851604}" presName="node" presStyleLbl="node1" presStyleIdx="3" presStyleCnt="17">
        <dgm:presLayoutVars>
          <dgm:bulletEnabled val="1"/>
        </dgm:presLayoutVars>
      </dgm:prSet>
      <dgm:spPr/>
    </dgm:pt>
    <dgm:pt modelId="{D9DF0986-2F7E-3C49-BA39-BC93C6D40FB5}" type="pres">
      <dgm:prSet presAssocID="{71B8FD55-24F2-444E-A45F-CE3ED7875ED5}" presName="sibTrans" presStyleCnt="0"/>
      <dgm:spPr/>
    </dgm:pt>
    <dgm:pt modelId="{93DA28AD-652D-AE46-882C-C7B0947F7C35}" type="pres">
      <dgm:prSet presAssocID="{8A8C7D43-079E-7F45-B23F-CDFEBA3A3B85}" presName="node" presStyleLbl="node1" presStyleIdx="4" presStyleCnt="17">
        <dgm:presLayoutVars>
          <dgm:bulletEnabled val="1"/>
        </dgm:presLayoutVars>
      </dgm:prSet>
      <dgm:spPr/>
    </dgm:pt>
    <dgm:pt modelId="{11DFECCA-FFAB-8246-BA40-CF06B44EF036}" type="pres">
      <dgm:prSet presAssocID="{35857B25-1A92-4B46-867E-FAB6484F1314}" presName="sibTrans" presStyleCnt="0"/>
      <dgm:spPr/>
    </dgm:pt>
    <dgm:pt modelId="{920D9331-E0FB-9F46-B39F-09C54035FBB4}" type="pres">
      <dgm:prSet presAssocID="{D0C4788D-E9EC-5542-90E1-C1AFE50B9A13}" presName="node" presStyleLbl="node1" presStyleIdx="5" presStyleCnt="17">
        <dgm:presLayoutVars>
          <dgm:bulletEnabled val="1"/>
        </dgm:presLayoutVars>
      </dgm:prSet>
      <dgm:spPr/>
    </dgm:pt>
    <dgm:pt modelId="{AF470908-9467-634F-9A48-79CF455D73A7}" type="pres">
      <dgm:prSet presAssocID="{250B363E-0828-F244-8760-0A1E104D3C8E}" presName="sibTrans" presStyleCnt="0"/>
      <dgm:spPr/>
    </dgm:pt>
    <dgm:pt modelId="{8F22F76C-92E0-5145-8625-D4C06A9C4A55}" type="pres">
      <dgm:prSet presAssocID="{8C109358-EE13-7D4B-8BC8-50A8AC06EE2E}" presName="node" presStyleLbl="node1" presStyleIdx="6" presStyleCnt="17">
        <dgm:presLayoutVars>
          <dgm:bulletEnabled val="1"/>
        </dgm:presLayoutVars>
      </dgm:prSet>
      <dgm:spPr/>
    </dgm:pt>
    <dgm:pt modelId="{41F78E04-2EFB-4E4F-AD3E-EB9C42BF6E2D}" type="pres">
      <dgm:prSet presAssocID="{D6DEE91D-D528-BA45-A480-3426FF26C5E9}" presName="sibTrans" presStyleCnt="0"/>
      <dgm:spPr/>
    </dgm:pt>
    <dgm:pt modelId="{4BE36C3F-87C6-E34B-BBAC-5EBE8C00DE06}" type="pres">
      <dgm:prSet presAssocID="{6C5E7924-1582-1C4F-B47B-DF1A3BCFFFB4}" presName="node" presStyleLbl="node1" presStyleIdx="7" presStyleCnt="17">
        <dgm:presLayoutVars>
          <dgm:bulletEnabled val="1"/>
        </dgm:presLayoutVars>
      </dgm:prSet>
      <dgm:spPr/>
    </dgm:pt>
    <dgm:pt modelId="{15B4F37B-C0AB-024E-82E0-9520845E595D}" type="pres">
      <dgm:prSet presAssocID="{DF92AF71-0E1C-A946-B211-DE7350C1AF6F}" presName="sibTrans" presStyleCnt="0"/>
      <dgm:spPr/>
    </dgm:pt>
    <dgm:pt modelId="{5B9ED96C-7926-8947-99DA-7A84027D681A}" type="pres">
      <dgm:prSet presAssocID="{747C1257-57CD-754F-906B-44ADADF19EFA}" presName="node" presStyleLbl="node1" presStyleIdx="8" presStyleCnt="17">
        <dgm:presLayoutVars>
          <dgm:bulletEnabled val="1"/>
        </dgm:presLayoutVars>
      </dgm:prSet>
      <dgm:spPr/>
    </dgm:pt>
    <dgm:pt modelId="{858A4973-8347-2C44-83E3-5977CEDE158F}" type="pres">
      <dgm:prSet presAssocID="{52275B7D-EC0E-7D47-9091-D3F5EB993766}" presName="sibTrans" presStyleCnt="0"/>
      <dgm:spPr/>
    </dgm:pt>
    <dgm:pt modelId="{5326ECBD-D3BD-A946-84A2-613E3242DF51}" type="pres">
      <dgm:prSet presAssocID="{D6157C8E-FB3C-7B47-8946-F361B4439CF6}" presName="node" presStyleLbl="node1" presStyleIdx="9" presStyleCnt="17">
        <dgm:presLayoutVars>
          <dgm:bulletEnabled val="1"/>
        </dgm:presLayoutVars>
      </dgm:prSet>
      <dgm:spPr/>
    </dgm:pt>
    <dgm:pt modelId="{86C17C68-31B3-1542-9A5A-18C180A274B8}" type="pres">
      <dgm:prSet presAssocID="{CE728968-8AE3-7F49-9962-5B6C50F2456D}" presName="sibTrans" presStyleCnt="0"/>
      <dgm:spPr/>
    </dgm:pt>
    <dgm:pt modelId="{D22C7C82-8B00-DF4D-BFE5-6785F8CA297B}" type="pres">
      <dgm:prSet presAssocID="{417B13BF-2EB3-DD43-9643-6C067A33005D}" presName="node" presStyleLbl="node1" presStyleIdx="10" presStyleCnt="17">
        <dgm:presLayoutVars>
          <dgm:bulletEnabled val="1"/>
        </dgm:presLayoutVars>
      </dgm:prSet>
      <dgm:spPr/>
    </dgm:pt>
    <dgm:pt modelId="{47623EE7-16E6-1C42-8EA1-79ADC968610C}" type="pres">
      <dgm:prSet presAssocID="{75299D2D-C1CC-2248-965E-9D6FBE92B40E}" presName="sibTrans" presStyleCnt="0"/>
      <dgm:spPr/>
    </dgm:pt>
    <dgm:pt modelId="{2CF4BC38-BC5B-954B-969E-52379ED2A442}" type="pres">
      <dgm:prSet presAssocID="{8E45F080-E7ED-2746-A65C-D37A90B5B744}" presName="node" presStyleLbl="node1" presStyleIdx="11" presStyleCnt="17">
        <dgm:presLayoutVars>
          <dgm:bulletEnabled val="1"/>
        </dgm:presLayoutVars>
      </dgm:prSet>
      <dgm:spPr/>
    </dgm:pt>
    <dgm:pt modelId="{E638F15C-0140-8B4F-B167-1D2C3450576A}" type="pres">
      <dgm:prSet presAssocID="{679F9C64-EA9D-2248-BF2A-42AF5635F54B}" presName="sibTrans" presStyleCnt="0"/>
      <dgm:spPr/>
    </dgm:pt>
    <dgm:pt modelId="{18F00FC8-6B81-FC46-8E34-FDF8B7BEE439}" type="pres">
      <dgm:prSet presAssocID="{0A0C1053-FDB4-CB47-AE96-5E995852C15C}" presName="node" presStyleLbl="node1" presStyleIdx="12" presStyleCnt="17">
        <dgm:presLayoutVars>
          <dgm:bulletEnabled val="1"/>
        </dgm:presLayoutVars>
      </dgm:prSet>
      <dgm:spPr/>
    </dgm:pt>
    <dgm:pt modelId="{505A8322-3E20-1F40-80B0-9254684FC1E3}" type="pres">
      <dgm:prSet presAssocID="{538650FA-2412-074D-B484-86B0634139A6}" presName="sibTrans" presStyleCnt="0"/>
      <dgm:spPr/>
    </dgm:pt>
    <dgm:pt modelId="{5961D2A8-8862-6747-95A9-3D1C8A6581A1}" type="pres">
      <dgm:prSet presAssocID="{3B737DAD-5B0E-0C4B-973B-6CCAC3BD42B1}" presName="node" presStyleLbl="node1" presStyleIdx="13" presStyleCnt="17">
        <dgm:presLayoutVars>
          <dgm:bulletEnabled val="1"/>
        </dgm:presLayoutVars>
      </dgm:prSet>
      <dgm:spPr/>
    </dgm:pt>
    <dgm:pt modelId="{FC67ECBC-3CD4-1E49-8ED0-C81F2BA83809}" type="pres">
      <dgm:prSet presAssocID="{1FC195F3-7F28-CF42-84BC-6574B77E1CBC}" presName="sibTrans" presStyleCnt="0"/>
      <dgm:spPr/>
    </dgm:pt>
    <dgm:pt modelId="{9A77EEC4-0D9F-F74E-AEAF-7A7A1C27FB15}" type="pres">
      <dgm:prSet presAssocID="{D4058AF5-E74F-5D4F-B0A8-1CA6901E0B05}" presName="node" presStyleLbl="node1" presStyleIdx="14" presStyleCnt="17">
        <dgm:presLayoutVars>
          <dgm:bulletEnabled val="1"/>
        </dgm:presLayoutVars>
      </dgm:prSet>
      <dgm:spPr/>
    </dgm:pt>
    <dgm:pt modelId="{F56E7D35-1638-4C4B-9CAB-7F26ADB093FF}" type="pres">
      <dgm:prSet presAssocID="{AA38C740-71F0-EE4C-92D5-EA471E3EE960}" presName="sibTrans" presStyleCnt="0"/>
      <dgm:spPr/>
    </dgm:pt>
    <dgm:pt modelId="{2043BA9D-F768-E14E-8A7C-2B1B948605D6}" type="pres">
      <dgm:prSet presAssocID="{BD364D0A-A50B-4849-A846-47490B408B2D}" presName="node" presStyleLbl="node1" presStyleIdx="15" presStyleCnt="17">
        <dgm:presLayoutVars>
          <dgm:bulletEnabled val="1"/>
        </dgm:presLayoutVars>
      </dgm:prSet>
      <dgm:spPr/>
    </dgm:pt>
    <dgm:pt modelId="{6A920E66-DF2C-BA43-A5B1-B18FDA11D2E6}" type="pres">
      <dgm:prSet presAssocID="{12F2A525-1199-D14E-AD74-ECDB96B3F687}" presName="sibTrans" presStyleCnt="0"/>
      <dgm:spPr/>
    </dgm:pt>
    <dgm:pt modelId="{D385BBBF-AC3D-734C-9545-AC5F7CBEBB52}" type="pres">
      <dgm:prSet presAssocID="{F6E93428-F93A-2145-8382-097BBDE71351}" presName="node" presStyleLbl="node1" presStyleIdx="16" presStyleCnt="17">
        <dgm:presLayoutVars>
          <dgm:bulletEnabled val="1"/>
        </dgm:presLayoutVars>
      </dgm:prSet>
      <dgm:spPr/>
    </dgm:pt>
  </dgm:ptLst>
  <dgm:cxnLst>
    <dgm:cxn modelId="{B9024903-1B0B-2845-9E1A-4B471A009999}" type="presOf" srcId="{8A8C7D43-079E-7F45-B23F-CDFEBA3A3B85}" destId="{93DA28AD-652D-AE46-882C-C7B0947F7C35}" srcOrd="0" destOrd="0" presId="urn:microsoft.com/office/officeart/2005/8/layout/default"/>
    <dgm:cxn modelId="{B16CA905-BA58-C849-A989-CBDFA53C7662}" srcId="{DBF64A9D-BA17-4044-9783-49B75D868331}" destId="{D4058AF5-E74F-5D4F-B0A8-1CA6901E0B05}" srcOrd="14" destOrd="0" parTransId="{3F54E004-B953-1941-9209-A2DE1B102ABB}" sibTransId="{AA38C740-71F0-EE4C-92D5-EA471E3EE960}"/>
    <dgm:cxn modelId="{4B66E206-C347-CB4D-807A-147729CB225D}" type="presOf" srcId="{07AEA915-9962-2A4E-A99C-D7827EEB4B25}" destId="{B911BF13-4413-BA47-AC49-8F75D4501B23}" srcOrd="0" destOrd="0" presId="urn:microsoft.com/office/officeart/2005/8/layout/default"/>
    <dgm:cxn modelId="{42E46E0D-D73C-D446-BF22-652B35819DD3}" type="presOf" srcId="{94BBF920-C445-704E-9BE9-26ACA6851604}" destId="{B4411C28-EC3B-B845-A96B-E945AE445CCA}" srcOrd="0" destOrd="0" presId="urn:microsoft.com/office/officeart/2005/8/layout/default"/>
    <dgm:cxn modelId="{F47E7210-DC81-EF4D-BFDE-22FAE63ED0AA}" srcId="{DBF64A9D-BA17-4044-9783-49B75D868331}" destId="{064FEB37-F3AE-6844-A776-1DCA737B9D63}" srcOrd="2" destOrd="0" parTransId="{C69FF84A-7A38-5441-A4B8-EB348A65438C}" sibTransId="{1E5259D7-F629-2943-A644-49A1DEB46803}"/>
    <dgm:cxn modelId="{AF065316-C0D9-A047-A6FA-2D254E57289D}" srcId="{DBF64A9D-BA17-4044-9783-49B75D868331}" destId="{8E45F080-E7ED-2746-A65C-D37A90B5B744}" srcOrd="11" destOrd="0" parTransId="{4AEF41BF-7BD8-304D-AA61-159D16E58AE6}" sibTransId="{679F9C64-EA9D-2248-BF2A-42AF5635F54B}"/>
    <dgm:cxn modelId="{4169961D-599A-C649-87F5-366B76DC8299}" srcId="{DBF64A9D-BA17-4044-9783-49B75D868331}" destId="{747C1257-57CD-754F-906B-44ADADF19EFA}" srcOrd="8" destOrd="0" parTransId="{247FF833-3561-1747-8A0B-1DF0299505C3}" sibTransId="{52275B7D-EC0E-7D47-9091-D3F5EB993766}"/>
    <dgm:cxn modelId="{3598F91E-C9E8-DB4B-9CA2-92E1E646A74F}" srcId="{DBF64A9D-BA17-4044-9783-49B75D868331}" destId="{BD364D0A-A50B-4849-A846-47490B408B2D}" srcOrd="15" destOrd="0" parTransId="{F832ED10-5C73-324F-96E9-6E99B019740E}" sibTransId="{12F2A525-1199-D14E-AD74-ECDB96B3F687}"/>
    <dgm:cxn modelId="{0585302C-B3EE-E34C-A8BF-28F313822236}" srcId="{DBF64A9D-BA17-4044-9783-49B75D868331}" destId="{8A8C7D43-079E-7F45-B23F-CDFEBA3A3B85}" srcOrd="4" destOrd="0" parTransId="{CE1C8EC2-FA0F-9F4F-9975-578AB45D422C}" sibTransId="{35857B25-1A92-4B46-867E-FAB6484F1314}"/>
    <dgm:cxn modelId="{A72CB632-CEE1-DC47-BD6E-593F00135BBC}" srcId="{DBF64A9D-BA17-4044-9783-49B75D868331}" destId="{8C109358-EE13-7D4B-8BC8-50A8AC06EE2E}" srcOrd="6" destOrd="0" parTransId="{35AB0E0C-8C12-434A-8732-EE4C604780FA}" sibTransId="{D6DEE91D-D528-BA45-A480-3426FF26C5E9}"/>
    <dgm:cxn modelId="{E0B9EB43-373C-464B-84F8-A052C2C4F7B5}" type="presOf" srcId="{1DE5CDB1-12FA-2943-8E96-B3B6700104F5}" destId="{2DB8380E-E283-3340-A464-A807211A69E5}" srcOrd="0" destOrd="0" presId="urn:microsoft.com/office/officeart/2005/8/layout/default"/>
    <dgm:cxn modelId="{1279E265-9C13-4D42-935F-63767B2F6AB6}" type="presOf" srcId="{D6157C8E-FB3C-7B47-8946-F361B4439CF6}" destId="{5326ECBD-D3BD-A946-84A2-613E3242DF51}" srcOrd="0" destOrd="0" presId="urn:microsoft.com/office/officeart/2005/8/layout/default"/>
    <dgm:cxn modelId="{12011F7B-986B-334E-885B-A98A575B515D}" type="presOf" srcId="{0A0C1053-FDB4-CB47-AE96-5E995852C15C}" destId="{18F00FC8-6B81-FC46-8E34-FDF8B7BEE439}" srcOrd="0" destOrd="0" presId="urn:microsoft.com/office/officeart/2005/8/layout/default"/>
    <dgm:cxn modelId="{3C655A82-C3B3-5442-9AE5-65518CB92C14}" type="presOf" srcId="{DBF64A9D-BA17-4044-9783-49B75D868331}" destId="{03ADC478-C8A9-FA44-9DE3-3D089A20F8E8}" srcOrd="0" destOrd="0" presId="urn:microsoft.com/office/officeart/2005/8/layout/default"/>
    <dgm:cxn modelId="{C25AF183-E234-344B-AACD-4AB00B1A9D20}" srcId="{DBF64A9D-BA17-4044-9783-49B75D868331}" destId="{07AEA915-9962-2A4E-A99C-D7827EEB4B25}" srcOrd="0" destOrd="0" parTransId="{B8770BD4-274D-1F47-A478-498B8C740992}" sibTransId="{C2A771DE-C2A9-CD47-BCC3-8011ED2CEFB6}"/>
    <dgm:cxn modelId="{6EAFC684-824F-3E49-A388-F58B181CCD80}" srcId="{DBF64A9D-BA17-4044-9783-49B75D868331}" destId="{F6E93428-F93A-2145-8382-097BBDE71351}" srcOrd="16" destOrd="0" parTransId="{5F67B5B6-E2AA-D044-953A-24D052D30194}" sibTransId="{6FB5A2A9-C2F3-BA46-B408-BB4B20882070}"/>
    <dgm:cxn modelId="{EC7CB48B-FAD0-B344-9B1F-B43E3F5281C5}" type="presOf" srcId="{8C109358-EE13-7D4B-8BC8-50A8AC06EE2E}" destId="{8F22F76C-92E0-5145-8625-D4C06A9C4A55}" srcOrd="0" destOrd="0" presId="urn:microsoft.com/office/officeart/2005/8/layout/default"/>
    <dgm:cxn modelId="{890A0496-D56D-B54F-B77D-1DC7B6BCC4A3}" srcId="{DBF64A9D-BA17-4044-9783-49B75D868331}" destId="{3B737DAD-5B0E-0C4B-973B-6CCAC3BD42B1}" srcOrd="13" destOrd="0" parTransId="{D5C6A6F1-29F9-EF49-963A-F502A5D7629F}" sibTransId="{1FC195F3-7F28-CF42-84BC-6574B77E1CBC}"/>
    <dgm:cxn modelId="{517CE498-B4DE-FB48-8389-478EB4649301}" srcId="{DBF64A9D-BA17-4044-9783-49B75D868331}" destId="{94BBF920-C445-704E-9BE9-26ACA6851604}" srcOrd="3" destOrd="0" parTransId="{D36ACEBF-3E5D-8545-8A6B-BD5D049AC235}" sibTransId="{71B8FD55-24F2-444E-A45F-CE3ED7875ED5}"/>
    <dgm:cxn modelId="{2C7B989E-E5B6-2B40-B390-B1EE812076C4}" type="presOf" srcId="{3B737DAD-5B0E-0C4B-973B-6CCAC3BD42B1}" destId="{5961D2A8-8862-6747-95A9-3D1C8A6581A1}" srcOrd="0" destOrd="0" presId="urn:microsoft.com/office/officeart/2005/8/layout/default"/>
    <dgm:cxn modelId="{716A6DA3-8021-5E48-81CF-0B0268ED3680}" type="presOf" srcId="{417B13BF-2EB3-DD43-9643-6C067A33005D}" destId="{D22C7C82-8B00-DF4D-BFE5-6785F8CA297B}" srcOrd="0" destOrd="0" presId="urn:microsoft.com/office/officeart/2005/8/layout/default"/>
    <dgm:cxn modelId="{D996D7A3-B1D2-A540-A27B-E5AC5CD009F3}" type="presOf" srcId="{D0C4788D-E9EC-5542-90E1-C1AFE50B9A13}" destId="{920D9331-E0FB-9F46-B39F-09C54035FBB4}" srcOrd="0" destOrd="0" presId="urn:microsoft.com/office/officeart/2005/8/layout/default"/>
    <dgm:cxn modelId="{B15540A5-B42C-5849-B3BA-610EA79E3E05}" type="presOf" srcId="{D4058AF5-E74F-5D4F-B0A8-1CA6901E0B05}" destId="{9A77EEC4-0D9F-F74E-AEAF-7A7A1C27FB15}" srcOrd="0" destOrd="0" presId="urn:microsoft.com/office/officeart/2005/8/layout/default"/>
    <dgm:cxn modelId="{C72D6CAC-1856-834E-ABA9-B3E6C0351327}" srcId="{DBF64A9D-BA17-4044-9783-49B75D868331}" destId="{6C5E7924-1582-1C4F-B47B-DF1A3BCFFFB4}" srcOrd="7" destOrd="0" parTransId="{E2A49096-4547-C644-9333-BB6D338B4FBF}" sibTransId="{DF92AF71-0E1C-A946-B211-DE7350C1AF6F}"/>
    <dgm:cxn modelId="{066EAAAE-76AD-6C4F-BCA6-11479B5AE6C5}" type="presOf" srcId="{6C5E7924-1582-1C4F-B47B-DF1A3BCFFFB4}" destId="{4BE36C3F-87C6-E34B-BBAC-5EBE8C00DE06}" srcOrd="0" destOrd="0" presId="urn:microsoft.com/office/officeart/2005/8/layout/default"/>
    <dgm:cxn modelId="{48C518AF-49E7-AF4A-B62F-61CE195E5637}" srcId="{DBF64A9D-BA17-4044-9783-49B75D868331}" destId="{417B13BF-2EB3-DD43-9643-6C067A33005D}" srcOrd="10" destOrd="0" parTransId="{339BD313-9A18-3B43-8BD5-B7073CE53AA7}" sibTransId="{75299D2D-C1CC-2248-965E-9D6FBE92B40E}"/>
    <dgm:cxn modelId="{CDAB47B3-97F9-D94C-B28D-F28FCC51043B}" srcId="{DBF64A9D-BA17-4044-9783-49B75D868331}" destId="{D6157C8E-FB3C-7B47-8946-F361B4439CF6}" srcOrd="9" destOrd="0" parTransId="{E6D05FB7-1F04-4147-8FC9-7F2EC4C90C40}" sibTransId="{CE728968-8AE3-7F49-9962-5B6C50F2456D}"/>
    <dgm:cxn modelId="{CA9CA3C0-63F0-F340-BBA8-55CD14DC7379}" type="presOf" srcId="{BD364D0A-A50B-4849-A846-47490B408B2D}" destId="{2043BA9D-F768-E14E-8A7C-2B1B948605D6}" srcOrd="0" destOrd="0" presId="urn:microsoft.com/office/officeart/2005/8/layout/default"/>
    <dgm:cxn modelId="{87D9F3C9-8D63-EE47-8898-8832B166CF65}" type="presOf" srcId="{F6E93428-F93A-2145-8382-097BBDE71351}" destId="{D385BBBF-AC3D-734C-9545-AC5F7CBEBB52}" srcOrd="0" destOrd="0" presId="urn:microsoft.com/office/officeart/2005/8/layout/default"/>
    <dgm:cxn modelId="{3900D1CC-4C92-A84C-B7BD-80DE66CE551C}" srcId="{DBF64A9D-BA17-4044-9783-49B75D868331}" destId="{D0C4788D-E9EC-5542-90E1-C1AFE50B9A13}" srcOrd="5" destOrd="0" parTransId="{2392FCCA-DBE5-D745-96A7-CF509ED79257}" sibTransId="{250B363E-0828-F244-8760-0A1E104D3C8E}"/>
    <dgm:cxn modelId="{01E7DBCF-FB55-1741-BA77-60EE42D0524A}" type="presOf" srcId="{8E45F080-E7ED-2746-A65C-D37A90B5B744}" destId="{2CF4BC38-BC5B-954B-969E-52379ED2A442}" srcOrd="0" destOrd="0" presId="urn:microsoft.com/office/officeart/2005/8/layout/default"/>
    <dgm:cxn modelId="{27BD67D3-614D-794C-B9F0-CEFDFF3706FD}" srcId="{DBF64A9D-BA17-4044-9783-49B75D868331}" destId="{1DE5CDB1-12FA-2943-8E96-B3B6700104F5}" srcOrd="1" destOrd="0" parTransId="{D0E8468E-061B-AD45-9FD7-AD25D20ACB56}" sibTransId="{B8BE71EB-DCDD-2343-9869-25CBBBFAD714}"/>
    <dgm:cxn modelId="{6CB868E3-521B-AE45-89F1-DB503AECDBEB}" type="presOf" srcId="{064FEB37-F3AE-6844-A776-1DCA737B9D63}" destId="{ABDE3D0B-BEFE-9648-AB91-A95E11900E47}" srcOrd="0" destOrd="0" presId="urn:microsoft.com/office/officeart/2005/8/layout/default"/>
    <dgm:cxn modelId="{F45AA1F0-66B2-B94E-B7A8-C5EC37872B68}" srcId="{DBF64A9D-BA17-4044-9783-49B75D868331}" destId="{0A0C1053-FDB4-CB47-AE96-5E995852C15C}" srcOrd="12" destOrd="0" parTransId="{3E9C93E9-412F-C54B-8BFC-773E1ED2EB48}" sibTransId="{538650FA-2412-074D-B484-86B0634139A6}"/>
    <dgm:cxn modelId="{7FB805F9-7260-3847-89DF-9B5D9B5F51B6}" type="presOf" srcId="{747C1257-57CD-754F-906B-44ADADF19EFA}" destId="{5B9ED96C-7926-8947-99DA-7A84027D681A}" srcOrd="0" destOrd="0" presId="urn:microsoft.com/office/officeart/2005/8/layout/default"/>
    <dgm:cxn modelId="{CBA9B834-EEEA-8B49-89F3-4B1254933BB0}" type="presParOf" srcId="{03ADC478-C8A9-FA44-9DE3-3D089A20F8E8}" destId="{B911BF13-4413-BA47-AC49-8F75D4501B23}" srcOrd="0" destOrd="0" presId="urn:microsoft.com/office/officeart/2005/8/layout/default"/>
    <dgm:cxn modelId="{4AF12F1F-7978-3B42-A658-637975DEDA77}" type="presParOf" srcId="{03ADC478-C8A9-FA44-9DE3-3D089A20F8E8}" destId="{1C2A45E1-DD37-9A42-89E0-5CC19F548832}" srcOrd="1" destOrd="0" presId="urn:microsoft.com/office/officeart/2005/8/layout/default"/>
    <dgm:cxn modelId="{4C7D2FB9-6A31-A643-9C88-385276A6318D}" type="presParOf" srcId="{03ADC478-C8A9-FA44-9DE3-3D089A20F8E8}" destId="{2DB8380E-E283-3340-A464-A807211A69E5}" srcOrd="2" destOrd="0" presId="urn:microsoft.com/office/officeart/2005/8/layout/default"/>
    <dgm:cxn modelId="{CE98BB4C-2AF5-6B44-9B18-6F2980A0C02D}" type="presParOf" srcId="{03ADC478-C8A9-FA44-9DE3-3D089A20F8E8}" destId="{97A4118E-6247-0B46-91C6-FE3A3829678A}" srcOrd="3" destOrd="0" presId="urn:microsoft.com/office/officeart/2005/8/layout/default"/>
    <dgm:cxn modelId="{1DF138BB-317D-874F-B4DD-E088D2783493}" type="presParOf" srcId="{03ADC478-C8A9-FA44-9DE3-3D089A20F8E8}" destId="{ABDE3D0B-BEFE-9648-AB91-A95E11900E47}" srcOrd="4" destOrd="0" presId="urn:microsoft.com/office/officeart/2005/8/layout/default"/>
    <dgm:cxn modelId="{0C0D360A-4242-CE4E-AB8B-A2F979FFC965}" type="presParOf" srcId="{03ADC478-C8A9-FA44-9DE3-3D089A20F8E8}" destId="{76CEC5A0-A292-6546-A2B5-292F3CCD0F25}" srcOrd="5" destOrd="0" presId="urn:microsoft.com/office/officeart/2005/8/layout/default"/>
    <dgm:cxn modelId="{82A15D28-CB3D-7E4A-B232-65B5CF53BE2B}" type="presParOf" srcId="{03ADC478-C8A9-FA44-9DE3-3D089A20F8E8}" destId="{B4411C28-EC3B-B845-A96B-E945AE445CCA}" srcOrd="6" destOrd="0" presId="urn:microsoft.com/office/officeart/2005/8/layout/default"/>
    <dgm:cxn modelId="{B9476AC1-07A0-674C-A7E8-CC41F7D0A1F1}" type="presParOf" srcId="{03ADC478-C8A9-FA44-9DE3-3D089A20F8E8}" destId="{D9DF0986-2F7E-3C49-BA39-BC93C6D40FB5}" srcOrd="7" destOrd="0" presId="urn:microsoft.com/office/officeart/2005/8/layout/default"/>
    <dgm:cxn modelId="{FA93CC6F-8EE1-A740-B3D0-EA88DCCC00A1}" type="presParOf" srcId="{03ADC478-C8A9-FA44-9DE3-3D089A20F8E8}" destId="{93DA28AD-652D-AE46-882C-C7B0947F7C35}" srcOrd="8" destOrd="0" presId="urn:microsoft.com/office/officeart/2005/8/layout/default"/>
    <dgm:cxn modelId="{9DD346F2-A7EF-D442-945A-CF90A52D98E6}" type="presParOf" srcId="{03ADC478-C8A9-FA44-9DE3-3D089A20F8E8}" destId="{11DFECCA-FFAB-8246-BA40-CF06B44EF036}" srcOrd="9" destOrd="0" presId="urn:microsoft.com/office/officeart/2005/8/layout/default"/>
    <dgm:cxn modelId="{FAEC2072-DAC0-024E-9572-F9F2186FF014}" type="presParOf" srcId="{03ADC478-C8A9-FA44-9DE3-3D089A20F8E8}" destId="{920D9331-E0FB-9F46-B39F-09C54035FBB4}" srcOrd="10" destOrd="0" presId="urn:microsoft.com/office/officeart/2005/8/layout/default"/>
    <dgm:cxn modelId="{A71AF7BB-6CE7-8444-A853-5762D498263D}" type="presParOf" srcId="{03ADC478-C8A9-FA44-9DE3-3D089A20F8E8}" destId="{AF470908-9467-634F-9A48-79CF455D73A7}" srcOrd="11" destOrd="0" presId="urn:microsoft.com/office/officeart/2005/8/layout/default"/>
    <dgm:cxn modelId="{D43C0B4F-F94C-D845-8054-BB4A32F07C20}" type="presParOf" srcId="{03ADC478-C8A9-FA44-9DE3-3D089A20F8E8}" destId="{8F22F76C-92E0-5145-8625-D4C06A9C4A55}" srcOrd="12" destOrd="0" presId="urn:microsoft.com/office/officeart/2005/8/layout/default"/>
    <dgm:cxn modelId="{C19B1160-DDCB-1845-9586-53DA7BB5D3B7}" type="presParOf" srcId="{03ADC478-C8A9-FA44-9DE3-3D089A20F8E8}" destId="{41F78E04-2EFB-4E4F-AD3E-EB9C42BF6E2D}" srcOrd="13" destOrd="0" presId="urn:microsoft.com/office/officeart/2005/8/layout/default"/>
    <dgm:cxn modelId="{D54E5646-FE33-0A4C-B8F3-967728E0E647}" type="presParOf" srcId="{03ADC478-C8A9-FA44-9DE3-3D089A20F8E8}" destId="{4BE36C3F-87C6-E34B-BBAC-5EBE8C00DE06}" srcOrd="14" destOrd="0" presId="urn:microsoft.com/office/officeart/2005/8/layout/default"/>
    <dgm:cxn modelId="{BBDFF6BF-BDF7-F84D-AA6C-CF39E8658819}" type="presParOf" srcId="{03ADC478-C8A9-FA44-9DE3-3D089A20F8E8}" destId="{15B4F37B-C0AB-024E-82E0-9520845E595D}" srcOrd="15" destOrd="0" presId="urn:microsoft.com/office/officeart/2005/8/layout/default"/>
    <dgm:cxn modelId="{C4BF7DC3-957B-AF40-9B47-7BEB7EF18622}" type="presParOf" srcId="{03ADC478-C8A9-FA44-9DE3-3D089A20F8E8}" destId="{5B9ED96C-7926-8947-99DA-7A84027D681A}" srcOrd="16" destOrd="0" presId="urn:microsoft.com/office/officeart/2005/8/layout/default"/>
    <dgm:cxn modelId="{FF76EB22-9C04-CC49-9E14-C2E23DD8886E}" type="presParOf" srcId="{03ADC478-C8A9-FA44-9DE3-3D089A20F8E8}" destId="{858A4973-8347-2C44-83E3-5977CEDE158F}" srcOrd="17" destOrd="0" presId="urn:microsoft.com/office/officeart/2005/8/layout/default"/>
    <dgm:cxn modelId="{CB340426-C1B4-BC43-B6E3-94960A2657C7}" type="presParOf" srcId="{03ADC478-C8A9-FA44-9DE3-3D089A20F8E8}" destId="{5326ECBD-D3BD-A946-84A2-613E3242DF51}" srcOrd="18" destOrd="0" presId="urn:microsoft.com/office/officeart/2005/8/layout/default"/>
    <dgm:cxn modelId="{D679DF01-B6DC-7649-A871-C6D9852B7651}" type="presParOf" srcId="{03ADC478-C8A9-FA44-9DE3-3D089A20F8E8}" destId="{86C17C68-31B3-1542-9A5A-18C180A274B8}" srcOrd="19" destOrd="0" presId="urn:microsoft.com/office/officeart/2005/8/layout/default"/>
    <dgm:cxn modelId="{50EC71F4-80F2-2140-99F6-267F178D3C49}" type="presParOf" srcId="{03ADC478-C8A9-FA44-9DE3-3D089A20F8E8}" destId="{D22C7C82-8B00-DF4D-BFE5-6785F8CA297B}" srcOrd="20" destOrd="0" presId="urn:microsoft.com/office/officeart/2005/8/layout/default"/>
    <dgm:cxn modelId="{16DBF62D-9291-C24A-A7F1-B4CE491D15DD}" type="presParOf" srcId="{03ADC478-C8A9-FA44-9DE3-3D089A20F8E8}" destId="{47623EE7-16E6-1C42-8EA1-79ADC968610C}" srcOrd="21" destOrd="0" presId="urn:microsoft.com/office/officeart/2005/8/layout/default"/>
    <dgm:cxn modelId="{F1DE4B05-6690-7B48-9A6F-42DCD48A3D88}" type="presParOf" srcId="{03ADC478-C8A9-FA44-9DE3-3D089A20F8E8}" destId="{2CF4BC38-BC5B-954B-969E-52379ED2A442}" srcOrd="22" destOrd="0" presId="urn:microsoft.com/office/officeart/2005/8/layout/default"/>
    <dgm:cxn modelId="{6A10317C-4C01-C140-ABE9-0C1C48B066C9}" type="presParOf" srcId="{03ADC478-C8A9-FA44-9DE3-3D089A20F8E8}" destId="{E638F15C-0140-8B4F-B167-1D2C3450576A}" srcOrd="23" destOrd="0" presId="urn:microsoft.com/office/officeart/2005/8/layout/default"/>
    <dgm:cxn modelId="{86BC4A82-F300-A943-8AC6-94356D35EC65}" type="presParOf" srcId="{03ADC478-C8A9-FA44-9DE3-3D089A20F8E8}" destId="{18F00FC8-6B81-FC46-8E34-FDF8B7BEE439}" srcOrd="24" destOrd="0" presId="urn:microsoft.com/office/officeart/2005/8/layout/default"/>
    <dgm:cxn modelId="{3342F068-0EF9-274E-ACE4-5C4BE4F9F8EC}" type="presParOf" srcId="{03ADC478-C8A9-FA44-9DE3-3D089A20F8E8}" destId="{505A8322-3E20-1F40-80B0-9254684FC1E3}" srcOrd="25" destOrd="0" presId="urn:microsoft.com/office/officeart/2005/8/layout/default"/>
    <dgm:cxn modelId="{07C51D16-4C25-2C40-B392-D3C9879C0752}" type="presParOf" srcId="{03ADC478-C8A9-FA44-9DE3-3D089A20F8E8}" destId="{5961D2A8-8862-6747-95A9-3D1C8A6581A1}" srcOrd="26" destOrd="0" presId="urn:microsoft.com/office/officeart/2005/8/layout/default"/>
    <dgm:cxn modelId="{4FA1BCB1-F3E0-494E-B7D9-59F60FF4AB19}" type="presParOf" srcId="{03ADC478-C8A9-FA44-9DE3-3D089A20F8E8}" destId="{FC67ECBC-3CD4-1E49-8ED0-C81F2BA83809}" srcOrd="27" destOrd="0" presId="urn:microsoft.com/office/officeart/2005/8/layout/default"/>
    <dgm:cxn modelId="{59C15B52-5043-F440-8F70-2D7612D38533}" type="presParOf" srcId="{03ADC478-C8A9-FA44-9DE3-3D089A20F8E8}" destId="{9A77EEC4-0D9F-F74E-AEAF-7A7A1C27FB15}" srcOrd="28" destOrd="0" presId="urn:microsoft.com/office/officeart/2005/8/layout/default"/>
    <dgm:cxn modelId="{CF066571-24C7-6E4D-A057-105C4F630C51}" type="presParOf" srcId="{03ADC478-C8A9-FA44-9DE3-3D089A20F8E8}" destId="{F56E7D35-1638-4C4B-9CAB-7F26ADB093FF}" srcOrd="29" destOrd="0" presId="urn:microsoft.com/office/officeart/2005/8/layout/default"/>
    <dgm:cxn modelId="{95AA8453-C71E-E041-91CF-7CFCA2AA2C82}" type="presParOf" srcId="{03ADC478-C8A9-FA44-9DE3-3D089A20F8E8}" destId="{2043BA9D-F768-E14E-8A7C-2B1B948605D6}" srcOrd="30" destOrd="0" presId="urn:microsoft.com/office/officeart/2005/8/layout/default"/>
    <dgm:cxn modelId="{6A3FD2A7-455C-E247-8A89-13EEF3904EC3}" type="presParOf" srcId="{03ADC478-C8A9-FA44-9DE3-3D089A20F8E8}" destId="{6A920E66-DF2C-BA43-A5B1-B18FDA11D2E6}" srcOrd="31" destOrd="0" presId="urn:microsoft.com/office/officeart/2005/8/layout/default"/>
    <dgm:cxn modelId="{96C9F268-49B7-1A40-904C-5E95AF0BFFC5}" type="presParOf" srcId="{03ADC478-C8A9-FA44-9DE3-3D089A20F8E8}" destId="{D385BBBF-AC3D-734C-9545-AC5F7CBEBB52}" srcOrd="3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381D15-0B2D-5C4A-9897-EDCDEBE4AEE1}" type="doc">
      <dgm:prSet loTypeId="urn:microsoft.com/office/officeart/2005/8/layout/default" loCatId="" qsTypeId="urn:microsoft.com/office/officeart/2005/8/quickstyle/simple1" qsCatId="simple" csTypeId="urn:microsoft.com/office/officeart/2005/8/colors/accent1_3" csCatId="accent1" phldr="1"/>
      <dgm:spPr/>
      <dgm:t>
        <a:bodyPr/>
        <a:lstStyle/>
        <a:p>
          <a:endParaRPr lang="es-MX"/>
        </a:p>
      </dgm:t>
    </dgm:pt>
    <dgm:pt modelId="{1500F2CC-172D-DF4D-B591-A5C1DFA1A2FE}">
      <dgm:prSet phldrT="[Texto]"/>
      <dgm:spPr/>
      <dgm:t>
        <a:bodyPr/>
        <a:lstStyle/>
        <a:p>
          <a:r>
            <a:rPr lang="es-CL" b="0" i="0">
              <a:latin typeface="Cambria" panose="02040503050406030204" pitchFamily="18" charset="0"/>
              <a:cs typeface="Bangla Sangam MN" panose="02000000000000000000" pitchFamily="2" charset="0"/>
            </a:rPr>
            <a:t>Fenilcetonuria</a:t>
          </a:r>
          <a:endParaRPr lang="es-MX">
            <a:latin typeface="Cambria" panose="02040503050406030204" pitchFamily="18" charset="0"/>
            <a:cs typeface="Bangla Sangam MN" panose="02000000000000000000" pitchFamily="2" charset="0"/>
          </a:endParaRPr>
        </a:p>
      </dgm:t>
    </dgm:pt>
    <dgm:pt modelId="{F50412F7-3444-3F47-AB7E-EC02353EC035}" type="parTrans" cxnId="{D34FA2C6-4C1B-2644-9F64-DB1D56F0E93B}">
      <dgm:prSet/>
      <dgm:spPr/>
      <dgm:t>
        <a:bodyPr/>
        <a:lstStyle/>
        <a:p>
          <a:endParaRPr lang="es-MX">
            <a:latin typeface="Cambria" panose="02040503050406030204" pitchFamily="18" charset="0"/>
            <a:cs typeface="Bangla Sangam MN" panose="02000000000000000000" pitchFamily="2" charset="0"/>
          </a:endParaRPr>
        </a:p>
      </dgm:t>
    </dgm:pt>
    <dgm:pt modelId="{FA5F6033-1B8C-CC47-91C0-AA16B9D0C744}" type="sibTrans" cxnId="{D34FA2C6-4C1B-2644-9F64-DB1D56F0E93B}">
      <dgm:prSet/>
      <dgm:spPr/>
      <dgm:t>
        <a:bodyPr/>
        <a:lstStyle/>
        <a:p>
          <a:endParaRPr lang="es-MX">
            <a:latin typeface="Cambria" panose="02040503050406030204" pitchFamily="18" charset="0"/>
            <a:cs typeface="Bangla Sangam MN" panose="02000000000000000000" pitchFamily="2" charset="0"/>
          </a:endParaRPr>
        </a:p>
      </dgm:t>
    </dgm:pt>
    <dgm:pt modelId="{5B92DB7C-6A82-4842-9AEA-CCA8EF8B4D5D}">
      <dgm:prSet/>
      <dgm:spPr/>
      <dgm:t>
        <a:bodyPr/>
        <a:lstStyle/>
        <a:p>
          <a:r>
            <a:rPr lang="es-CL" b="0" i="0">
              <a:latin typeface="Cambria" panose="02040503050406030204" pitchFamily="18" charset="0"/>
              <a:cs typeface="Bangla Sangam MN" panose="02000000000000000000" pitchFamily="2" charset="0"/>
            </a:rPr>
            <a:t>Enfermedad con orina a jarabe de arce</a:t>
          </a:r>
          <a:endParaRPr lang="es-CL" b="1" i="0">
            <a:latin typeface="Cambria" panose="02040503050406030204" pitchFamily="18" charset="0"/>
            <a:cs typeface="Bangla Sangam MN" panose="02000000000000000000" pitchFamily="2" charset="0"/>
          </a:endParaRPr>
        </a:p>
      </dgm:t>
    </dgm:pt>
    <dgm:pt modelId="{D87A2B7D-A5C3-BF47-9932-6224F9B136A5}" type="parTrans" cxnId="{B62BEEFB-542A-4E4B-8C5F-E0C301FE02FC}">
      <dgm:prSet/>
      <dgm:spPr/>
      <dgm:t>
        <a:bodyPr/>
        <a:lstStyle/>
        <a:p>
          <a:endParaRPr lang="es-MX">
            <a:latin typeface="Cambria" panose="02040503050406030204" pitchFamily="18" charset="0"/>
            <a:cs typeface="Bangla Sangam MN" panose="02000000000000000000" pitchFamily="2" charset="0"/>
          </a:endParaRPr>
        </a:p>
      </dgm:t>
    </dgm:pt>
    <dgm:pt modelId="{F88213F8-67CF-0147-AB36-88ABF4568014}" type="sibTrans" cxnId="{B62BEEFB-542A-4E4B-8C5F-E0C301FE02FC}">
      <dgm:prSet/>
      <dgm:spPr/>
      <dgm:t>
        <a:bodyPr/>
        <a:lstStyle/>
        <a:p>
          <a:endParaRPr lang="es-MX">
            <a:latin typeface="Cambria" panose="02040503050406030204" pitchFamily="18" charset="0"/>
            <a:cs typeface="Bangla Sangam MN" panose="02000000000000000000" pitchFamily="2" charset="0"/>
          </a:endParaRPr>
        </a:p>
      </dgm:t>
    </dgm:pt>
    <dgm:pt modelId="{565EE5B7-B1AA-104A-B9EA-7A419FDDEFE9}">
      <dgm:prSet/>
      <dgm:spPr/>
      <dgm:t>
        <a:bodyPr/>
        <a:lstStyle/>
        <a:p>
          <a:r>
            <a:rPr lang="es-CL" b="0" i="0">
              <a:latin typeface="Cambria" panose="02040503050406030204" pitchFamily="18" charset="0"/>
              <a:cs typeface="Bangla Sangam MN" panose="02000000000000000000" pitchFamily="2" charset="0"/>
            </a:rPr>
            <a:t>Acidemia propiónica</a:t>
          </a:r>
          <a:endParaRPr lang="es-CL" b="1" i="0">
            <a:latin typeface="Cambria" panose="02040503050406030204" pitchFamily="18" charset="0"/>
            <a:cs typeface="Bangla Sangam MN" panose="02000000000000000000" pitchFamily="2" charset="0"/>
          </a:endParaRPr>
        </a:p>
      </dgm:t>
    </dgm:pt>
    <dgm:pt modelId="{0DD19202-3C55-6F44-AD94-36B809FF1347}" type="parTrans" cxnId="{8588586B-8EC4-8D44-8B9D-C84305D53615}">
      <dgm:prSet/>
      <dgm:spPr/>
      <dgm:t>
        <a:bodyPr/>
        <a:lstStyle/>
        <a:p>
          <a:endParaRPr lang="es-MX">
            <a:latin typeface="Cambria" panose="02040503050406030204" pitchFamily="18" charset="0"/>
            <a:cs typeface="Bangla Sangam MN" panose="02000000000000000000" pitchFamily="2" charset="0"/>
          </a:endParaRPr>
        </a:p>
      </dgm:t>
    </dgm:pt>
    <dgm:pt modelId="{5DE68825-C7B7-3F4E-A888-0F22BCC862D3}" type="sibTrans" cxnId="{8588586B-8EC4-8D44-8B9D-C84305D53615}">
      <dgm:prSet/>
      <dgm:spPr/>
      <dgm:t>
        <a:bodyPr/>
        <a:lstStyle/>
        <a:p>
          <a:endParaRPr lang="es-MX">
            <a:latin typeface="Cambria" panose="02040503050406030204" pitchFamily="18" charset="0"/>
            <a:cs typeface="Bangla Sangam MN" panose="02000000000000000000" pitchFamily="2" charset="0"/>
          </a:endParaRPr>
        </a:p>
      </dgm:t>
    </dgm:pt>
    <dgm:pt modelId="{17C36686-84F3-DB4F-B2C6-D4EB9A0989A4}">
      <dgm:prSet/>
      <dgm:spPr/>
      <dgm:t>
        <a:bodyPr/>
        <a:lstStyle/>
        <a:p>
          <a:r>
            <a:rPr lang="es-CL" b="0" i="0">
              <a:latin typeface="Cambria" panose="02040503050406030204" pitchFamily="18" charset="0"/>
              <a:cs typeface="Bangla Sangam MN" panose="02000000000000000000" pitchFamily="2" charset="0"/>
            </a:rPr>
            <a:t>Acidemia </a:t>
          </a:r>
          <a:r>
            <a:rPr lang="es-CL" b="0" i="0" err="1">
              <a:latin typeface="Cambria" panose="02040503050406030204" pitchFamily="18" charset="0"/>
              <a:cs typeface="Bangla Sangam MN" panose="02000000000000000000" pitchFamily="2" charset="0"/>
            </a:rPr>
            <a:t>metilmalónica</a:t>
          </a:r>
          <a:endParaRPr lang="es-CL" b="1" i="0">
            <a:latin typeface="Cambria" panose="02040503050406030204" pitchFamily="18" charset="0"/>
            <a:cs typeface="Bangla Sangam MN" panose="02000000000000000000" pitchFamily="2" charset="0"/>
          </a:endParaRPr>
        </a:p>
      </dgm:t>
    </dgm:pt>
    <dgm:pt modelId="{2602DCB5-AABE-DE41-85B3-DED3B2B98B46}" type="parTrans" cxnId="{7874858D-79D1-1445-9595-83B180D84903}">
      <dgm:prSet/>
      <dgm:spPr/>
      <dgm:t>
        <a:bodyPr/>
        <a:lstStyle/>
        <a:p>
          <a:endParaRPr lang="es-MX">
            <a:latin typeface="Cambria" panose="02040503050406030204" pitchFamily="18" charset="0"/>
            <a:cs typeface="Bangla Sangam MN" panose="02000000000000000000" pitchFamily="2" charset="0"/>
          </a:endParaRPr>
        </a:p>
      </dgm:t>
    </dgm:pt>
    <dgm:pt modelId="{8B0054F7-630B-4040-8BD0-CEC06044480C}" type="sibTrans" cxnId="{7874858D-79D1-1445-9595-83B180D84903}">
      <dgm:prSet/>
      <dgm:spPr/>
      <dgm:t>
        <a:bodyPr/>
        <a:lstStyle/>
        <a:p>
          <a:endParaRPr lang="es-MX">
            <a:latin typeface="Cambria" panose="02040503050406030204" pitchFamily="18" charset="0"/>
            <a:cs typeface="Bangla Sangam MN" panose="02000000000000000000" pitchFamily="2" charset="0"/>
          </a:endParaRPr>
        </a:p>
      </dgm:t>
    </dgm:pt>
    <dgm:pt modelId="{FFF48BF4-BD9F-624F-A79E-C620293B9456}">
      <dgm:prSet/>
      <dgm:spPr/>
      <dgm:t>
        <a:bodyPr/>
        <a:lstStyle/>
        <a:p>
          <a:r>
            <a:rPr lang="es-CL" b="0" i="0">
              <a:latin typeface="Cambria" panose="02040503050406030204" pitchFamily="18" charset="0"/>
              <a:cs typeface="Bangla Sangam MN" panose="02000000000000000000" pitchFamily="2" charset="0"/>
            </a:rPr>
            <a:t>Acidemia isovalérica</a:t>
          </a:r>
          <a:endParaRPr lang="es-CL" b="1" i="0">
            <a:latin typeface="Cambria" panose="02040503050406030204" pitchFamily="18" charset="0"/>
            <a:cs typeface="Bangla Sangam MN" panose="02000000000000000000" pitchFamily="2" charset="0"/>
          </a:endParaRPr>
        </a:p>
      </dgm:t>
    </dgm:pt>
    <dgm:pt modelId="{53F253AF-14BE-BB4D-9D42-76F30CFE64E1}" type="parTrans" cxnId="{E773A7E4-B9B5-2943-B938-F0E73B3868AB}">
      <dgm:prSet/>
      <dgm:spPr/>
      <dgm:t>
        <a:bodyPr/>
        <a:lstStyle/>
        <a:p>
          <a:endParaRPr lang="es-MX">
            <a:latin typeface="Cambria" panose="02040503050406030204" pitchFamily="18" charset="0"/>
            <a:cs typeface="Bangla Sangam MN" panose="02000000000000000000" pitchFamily="2" charset="0"/>
          </a:endParaRPr>
        </a:p>
      </dgm:t>
    </dgm:pt>
    <dgm:pt modelId="{DCE7A351-C0F2-CC4B-AB85-A5CEB67328CA}" type="sibTrans" cxnId="{E773A7E4-B9B5-2943-B938-F0E73B3868AB}">
      <dgm:prSet/>
      <dgm:spPr/>
      <dgm:t>
        <a:bodyPr/>
        <a:lstStyle/>
        <a:p>
          <a:endParaRPr lang="es-MX">
            <a:latin typeface="Cambria" panose="02040503050406030204" pitchFamily="18" charset="0"/>
            <a:cs typeface="Bangla Sangam MN" panose="02000000000000000000" pitchFamily="2" charset="0"/>
          </a:endParaRPr>
        </a:p>
      </dgm:t>
    </dgm:pt>
    <dgm:pt modelId="{1D67BCAF-CB5F-9D48-9EAB-70EB05603C80}">
      <dgm:prSet/>
      <dgm:spPr/>
      <dgm:t>
        <a:bodyPr/>
        <a:lstStyle/>
        <a:p>
          <a:r>
            <a:rPr lang="es-CL" b="0" i="0">
              <a:latin typeface="Cambria" panose="02040503050406030204" pitchFamily="18" charset="0"/>
              <a:cs typeface="Bangla Sangam MN" panose="02000000000000000000" pitchFamily="2" charset="0"/>
            </a:rPr>
            <a:t>Alteraciones del ciclo de la urea</a:t>
          </a:r>
          <a:endParaRPr lang="es-CL" b="1" i="0">
            <a:latin typeface="Cambria" panose="02040503050406030204" pitchFamily="18" charset="0"/>
            <a:cs typeface="Bangla Sangam MN" panose="02000000000000000000" pitchFamily="2" charset="0"/>
          </a:endParaRPr>
        </a:p>
      </dgm:t>
    </dgm:pt>
    <dgm:pt modelId="{352BAA5B-EEAA-7A4B-88C9-EFC773F81AF3}" type="parTrans" cxnId="{88921D87-5EBF-0E4D-8510-AF40468BD305}">
      <dgm:prSet/>
      <dgm:spPr/>
      <dgm:t>
        <a:bodyPr/>
        <a:lstStyle/>
        <a:p>
          <a:endParaRPr lang="es-MX">
            <a:latin typeface="Cambria" panose="02040503050406030204" pitchFamily="18" charset="0"/>
            <a:cs typeface="Bangla Sangam MN" panose="02000000000000000000" pitchFamily="2" charset="0"/>
          </a:endParaRPr>
        </a:p>
      </dgm:t>
    </dgm:pt>
    <dgm:pt modelId="{B706E62A-F103-6A48-B235-EFC78BAB8459}" type="sibTrans" cxnId="{88921D87-5EBF-0E4D-8510-AF40468BD305}">
      <dgm:prSet/>
      <dgm:spPr/>
      <dgm:t>
        <a:bodyPr/>
        <a:lstStyle/>
        <a:p>
          <a:endParaRPr lang="es-MX">
            <a:latin typeface="Cambria" panose="02040503050406030204" pitchFamily="18" charset="0"/>
            <a:cs typeface="Bangla Sangam MN" panose="02000000000000000000" pitchFamily="2" charset="0"/>
          </a:endParaRPr>
        </a:p>
      </dgm:t>
    </dgm:pt>
    <dgm:pt modelId="{21EB4824-644C-044E-A08E-C1BF7098AC92}">
      <dgm:prSet/>
      <dgm:spPr/>
      <dgm:t>
        <a:bodyPr/>
        <a:lstStyle/>
        <a:p>
          <a:r>
            <a:rPr lang="es-CL" b="0" i="0">
              <a:latin typeface="Cambria" panose="02040503050406030204" pitchFamily="18" charset="0"/>
              <a:cs typeface="Bangla Sangam MN" panose="02000000000000000000" pitchFamily="2" charset="0"/>
            </a:rPr>
            <a:t>Aciduria glutárica tipo 1</a:t>
          </a:r>
          <a:endParaRPr lang="es-CL" b="1" i="0">
            <a:latin typeface="Cambria" panose="02040503050406030204" pitchFamily="18" charset="0"/>
            <a:cs typeface="Bangla Sangam MN" panose="02000000000000000000" pitchFamily="2" charset="0"/>
          </a:endParaRPr>
        </a:p>
      </dgm:t>
    </dgm:pt>
    <dgm:pt modelId="{3B2489B7-6469-884C-BBED-D1B2F09420BD}" type="parTrans" cxnId="{E9FFA220-B5C0-1449-A787-22C537B52A5F}">
      <dgm:prSet/>
      <dgm:spPr/>
      <dgm:t>
        <a:bodyPr/>
        <a:lstStyle/>
        <a:p>
          <a:endParaRPr lang="es-MX">
            <a:latin typeface="Cambria" panose="02040503050406030204" pitchFamily="18" charset="0"/>
            <a:cs typeface="Bangla Sangam MN" panose="02000000000000000000" pitchFamily="2" charset="0"/>
          </a:endParaRPr>
        </a:p>
      </dgm:t>
    </dgm:pt>
    <dgm:pt modelId="{EE0ADFD4-4546-4C47-A992-DCF829A4B64E}" type="sibTrans" cxnId="{E9FFA220-B5C0-1449-A787-22C537B52A5F}">
      <dgm:prSet/>
      <dgm:spPr/>
      <dgm:t>
        <a:bodyPr/>
        <a:lstStyle/>
        <a:p>
          <a:endParaRPr lang="es-MX">
            <a:latin typeface="Cambria" panose="02040503050406030204" pitchFamily="18" charset="0"/>
            <a:cs typeface="Bangla Sangam MN" panose="02000000000000000000" pitchFamily="2" charset="0"/>
          </a:endParaRPr>
        </a:p>
      </dgm:t>
    </dgm:pt>
    <dgm:pt modelId="{A3E61D54-0380-A644-A1B5-FF095597EE42}">
      <dgm:prSet/>
      <dgm:spPr/>
      <dgm:t>
        <a:bodyPr/>
        <a:lstStyle/>
        <a:p>
          <a:r>
            <a:rPr lang="es-CL" b="0" i="0">
              <a:latin typeface="Cambria" panose="02040503050406030204" pitchFamily="18" charset="0"/>
              <a:cs typeface="Bangla Sangam MN" panose="02000000000000000000" pitchFamily="2" charset="0"/>
            </a:rPr>
            <a:t>Defectos de la </a:t>
          </a:r>
          <a:r>
            <a:rPr lang="es-CL" b="0" i="0" err="1">
              <a:latin typeface="Cambria" panose="02040503050406030204" pitchFamily="18" charset="0"/>
              <a:cs typeface="Bangla Sangam MN" panose="02000000000000000000" pitchFamily="2" charset="0"/>
            </a:rPr>
            <a:t>betaoxidación</a:t>
          </a:r>
          <a:endParaRPr lang="es-CL" b="1" i="0">
            <a:latin typeface="Cambria" panose="02040503050406030204" pitchFamily="18" charset="0"/>
            <a:cs typeface="Bangla Sangam MN" panose="02000000000000000000" pitchFamily="2" charset="0"/>
          </a:endParaRPr>
        </a:p>
      </dgm:t>
    </dgm:pt>
    <dgm:pt modelId="{2DDDAE80-8E2E-CF48-8CAF-FC4B8C36C48F}" type="parTrans" cxnId="{31E5EE1B-4FA4-BB46-B48E-A322F16CA173}">
      <dgm:prSet/>
      <dgm:spPr/>
      <dgm:t>
        <a:bodyPr/>
        <a:lstStyle/>
        <a:p>
          <a:endParaRPr lang="es-MX">
            <a:latin typeface="Cambria" panose="02040503050406030204" pitchFamily="18" charset="0"/>
            <a:cs typeface="Bangla Sangam MN" panose="02000000000000000000" pitchFamily="2" charset="0"/>
          </a:endParaRPr>
        </a:p>
      </dgm:t>
    </dgm:pt>
    <dgm:pt modelId="{A69747B3-C8DA-7A4E-AECF-FD97DF6E4C24}" type="sibTrans" cxnId="{31E5EE1B-4FA4-BB46-B48E-A322F16CA173}">
      <dgm:prSet/>
      <dgm:spPr/>
      <dgm:t>
        <a:bodyPr/>
        <a:lstStyle/>
        <a:p>
          <a:endParaRPr lang="es-MX">
            <a:latin typeface="Cambria" panose="02040503050406030204" pitchFamily="18" charset="0"/>
            <a:cs typeface="Bangla Sangam MN" panose="02000000000000000000" pitchFamily="2" charset="0"/>
          </a:endParaRPr>
        </a:p>
      </dgm:t>
    </dgm:pt>
    <dgm:pt modelId="{4B4FCBA3-3D23-134A-84EC-4761A403EBBC}">
      <dgm:prSet/>
      <dgm:spPr/>
      <dgm:t>
        <a:bodyPr/>
        <a:lstStyle/>
        <a:p>
          <a:r>
            <a:rPr lang="es-CL" b="0" i="0" err="1">
              <a:latin typeface="Cambria" panose="02040503050406030204" pitchFamily="18" charset="0"/>
              <a:cs typeface="Bangla Sangam MN" panose="02000000000000000000" pitchFamily="2" charset="0"/>
            </a:rPr>
            <a:t>Homocistinuria</a:t>
          </a:r>
          <a:endParaRPr lang="es-CL" b="1" i="0">
            <a:latin typeface="Cambria" panose="02040503050406030204" pitchFamily="18" charset="0"/>
            <a:cs typeface="Bangla Sangam MN" panose="02000000000000000000" pitchFamily="2" charset="0"/>
          </a:endParaRPr>
        </a:p>
      </dgm:t>
    </dgm:pt>
    <dgm:pt modelId="{EBBCAEE4-7A72-754F-8DD5-5FD4F3F400EB}" type="parTrans" cxnId="{86B4B33E-EF12-D94C-BB0C-1A3FE12FE58A}">
      <dgm:prSet/>
      <dgm:spPr/>
      <dgm:t>
        <a:bodyPr/>
        <a:lstStyle/>
        <a:p>
          <a:endParaRPr lang="es-MX">
            <a:latin typeface="Cambria" panose="02040503050406030204" pitchFamily="18" charset="0"/>
            <a:cs typeface="Bangla Sangam MN" panose="02000000000000000000" pitchFamily="2" charset="0"/>
          </a:endParaRPr>
        </a:p>
      </dgm:t>
    </dgm:pt>
    <dgm:pt modelId="{FEF89128-4869-ED4C-A438-F0E9F2E7B732}" type="sibTrans" cxnId="{86B4B33E-EF12-D94C-BB0C-1A3FE12FE58A}">
      <dgm:prSet/>
      <dgm:spPr/>
      <dgm:t>
        <a:bodyPr/>
        <a:lstStyle/>
        <a:p>
          <a:endParaRPr lang="es-MX">
            <a:latin typeface="Cambria" panose="02040503050406030204" pitchFamily="18" charset="0"/>
            <a:cs typeface="Bangla Sangam MN" panose="02000000000000000000" pitchFamily="2" charset="0"/>
          </a:endParaRPr>
        </a:p>
      </dgm:t>
    </dgm:pt>
    <dgm:pt modelId="{BAA44922-94AD-AD46-9B98-D3BBE5AE0C73}">
      <dgm:prSet/>
      <dgm:spPr/>
      <dgm:t>
        <a:bodyPr/>
        <a:lstStyle/>
        <a:p>
          <a:r>
            <a:rPr lang="es-CL" b="0" i="0">
              <a:latin typeface="Cambria" panose="02040503050406030204" pitchFamily="18" charset="0"/>
              <a:cs typeface="Bangla Sangam MN" panose="02000000000000000000" pitchFamily="2" charset="0"/>
            </a:rPr>
            <a:t>Tirosinemia tipo 1</a:t>
          </a:r>
          <a:endParaRPr lang="es-CL" b="1" i="0">
            <a:latin typeface="Cambria" panose="02040503050406030204" pitchFamily="18" charset="0"/>
            <a:cs typeface="Bangla Sangam MN" panose="02000000000000000000" pitchFamily="2" charset="0"/>
          </a:endParaRPr>
        </a:p>
      </dgm:t>
    </dgm:pt>
    <dgm:pt modelId="{53F9629E-B02F-1849-ACFF-5691EC33281E}" type="parTrans" cxnId="{82B19B0D-6922-2A42-9D5E-CB46B51DA815}">
      <dgm:prSet/>
      <dgm:spPr/>
      <dgm:t>
        <a:bodyPr/>
        <a:lstStyle/>
        <a:p>
          <a:endParaRPr lang="es-MX">
            <a:latin typeface="Cambria" panose="02040503050406030204" pitchFamily="18" charset="0"/>
            <a:cs typeface="Bangla Sangam MN" panose="02000000000000000000" pitchFamily="2" charset="0"/>
          </a:endParaRPr>
        </a:p>
      </dgm:t>
    </dgm:pt>
    <dgm:pt modelId="{772F420F-BCB1-9541-B77C-FE8BA4F93226}" type="sibTrans" cxnId="{82B19B0D-6922-2A42-9D5E-CB46B51DA815}">
      <dgm:prSet/>
      <dgm:spPr/>
      <dgm:t>
        <a:bodyPr/>
        <a:lstStyle/>
        <a:p>
          <a:endParaRPr lang="es-MX">
            <a:latin typeface="Cambria" panose="02040503050406030204" pitchFamily="18" charset="0"/>
            <a:cs typeface="Bangla Sangam MN" panose="02000000000000000000" pitchFamily="2" charset="0"/>
          </a:endParaRPr>
        </a:p>
      </dgm:t>
    </dgm:pt>
    <dgm:pt modelId="{4C24150C-E072-4A46-9580-9C271C6CCF1F}">
      <dgm:prSet/>
      <dgm:spPr/>
      <dgm:t>
        <a:bodyPr/>
        <a:lstStyle/>
        <a:p>
          <a:r>
            <a:rPr lang="es-CL" b="0" i="0">
              <a:latin typeface="Cambria" panose="02040503050406030204" pitchFamily="18" charset="0"/>
              <a:cs typeface="Bangla Sangam MN" panose="02000000000000000000" pitchFamily="2" charset="0"/>
            </a:rPr>
            <a:t>Defectos del transportador de glucosa cerebral tipo 1 y tipo 2</a:t>
          </a:r>
          <a:endParaRPr lang="es-CL" b="1" i="0">
            <a:latin typeface="Cambria" panose="02040503050406030204" pitchFamily="18" charset="0"/>
            <a:cs typeface="Bangla Sangam MN" panose="02000000000000000000" pitchFamily="2" charset="0"/>
          </a:endParaRPr>
        </a:p>
      </dgm:t>
    </dgm:pt>
    <dgm:pt modelId="{10E0DFEE-9FEB-874A-9324-1D5F4BDA6827}" type="parTrans" cxnId="{67197839-31E8-2D40-B486-CE7CD00DA604}">
      <dgm:prSet/>
      <dgm:spPr/>
      <dgm:t>
        <a:bodyPr/>
        <a:lstStyle/>
        <a:p>
          <a:endParaRPr lang="es-MX">
            <a:latin typeface="Cambria" panose="02040503050406030204" pitchFamily="18" charset="0"/>
            <a:cs typeface="Bangla Sangam MN" panose="02000000000000000000" pitchFamily="2" charset="0"/>
          </a:endParaRPr>
        </a:p>
      </dgm:t>
    </dgm:pt>
    <dgm:pt modelId="{87A83675-9D70-4A43-8BE7-B65B440D4633}" type="sibTrans" cxnId="{67197839-31E8-2D40-B486-CE7CD00DA604}">
      <dgm:prSet/>
      <dgm:spPr/>
      <dgm:t>
        <a:bodyPr/>
        <a:lstStyle/>
        <a:p>
          <a:endParaRPr lang="es-MX">
            <a:latin typeface="Cambria" panose="02040503050406030204" pitchFamily="18" charset="0"/>
            <a:cs typeface="Bangla Sangam MN" panose="02000000000000000000" pitchFamily="2" charset="0"/>
          </a:endParaRPr>
        </a:p>
      </dgm:t>
    </dgm:pt>
    <dgm:pt modelId="{F53DF4EA-F06A-FF4F-BA2E-855955EA7E8F}" type="pres">
      <dgm:prSet presAssocID="{84381D15-0B2D-5C4A-9897-EDCDEBE4AEE1}" presName="diagram" presStyleCnt="0">
        <dgm:presLayoutVars>
          <dgm:dir/>
          <dgm:resizeHandles val="exact"/>
        </dgm:presLayoutVars>
      </dgm:prSet>
      <dgm:spPr/>
    </dgm:pt>
    <dgm:pt modelId="{1B821B7D-9C26-4B44-9CCE-726803CA4800}" type="pres">
      <dgm:prSet presAssocID="{1500F2CC-172D-DF4D-B591-A5C1DFA1A2FE}" presName="node" presStyleLbl="node1" presStyleIdx="0" presStyleCnt="11">
        <dgm:presLayoutVars>
          <dgm:bulletEnabled val="1"/>
        </dgm:presLayoutVars>
      </dgm:prSet>
      <dgm:spPr/>
    </dgm:pt>
    <dgm:pt modelId="{FD8E6EAD-4090-9546-B1BD-1EAAD83C617C}" type="pres">
      <dgm:prSet presAssocID="{FA5F6033-1B8C-CC47-91C0-AA16B9D0C744}" presName="sibTrans" presStyleCnt="0"/>
      <dgm:spPr/>
    </dgm:pt>
    <dgm:pt modelId="{F06019B4-5002-C34A-8061-78F5ECE193BB}" type="pres">
      <dgm:prSet presAssocID="{5B92DB7C-6A82-4842-9AEA-CCA8EF8B4D5D}" presName="node" presStyleLbl="node1" presStyleIdx="1" presStyleCnt="11">
        <dgm:presLayoutVars>
          <dgm:bulletEnabled val="1"/>
        </dgm:presLayoutVars>
      </dgm:prSet>
      <dgm:spPr/>
    </dgm:pt>
    <dgm:pt modelId="{9EF56D41-551A-0B46-AB1D-82CB2EBCE36C}" type="pres">
      <dgm:prSet presAssocID="{F88213F8-67CF-0147-AB36-88ABF4568014}" presName="sibTrans" presStyleCnt="0"/>
      <dgm:spPr/>
    </dgm:pt>
    <dgm:pt modelId="{F8F0926B-EF11-EA41-BE07-7FD06B1E3AB0}" type="pres">
      <dgm:prSet presAssocID="{565EE5B7-B1AA-104A-B9EA-7A419FDDEFE9}" presName="node" presStyleLbl="node1" presStyleIdx="2" presStyleCnt="11">
        <dgm:presLayoutVars>
          <dgm:bulletEnabled val="1"/>
        </dgm:presLayoutVars>
      </dgm:prSet>
      <dgm:spPr/>
    </dgm:pt>
    <dgm:pt modelId="{4B724E23-A915-2541-9889-CA36D5DA232A}" type="pres">
      <dgm:prSet presAssocID="{5DE68825-C7B7-3F4E-A888-0F22BCC862D3}" presName="sibTrans" presStyleCnt="0"/>
      <dgm:spPr/>
    </dgm:pt>
    <dgm:pt modelId="{62BBF521-FD86-2345-82AF-0BEC293DF73A}" type="pres">
      <dgm:prSet presAssocID="{17C36686-84F3-DB4F-B2C6-D4EB9A0989A4}" presName="node" presStyleLbl="node1" presStyleIdx="3" presStyleCnt="11">
        <dgm:presLayoutVars>
          <dgm:bulletEnabled val="1"/>
        </dgm:presLayoutVars>
      </dgm:prSet>
      <dgm:spPr/>
    </dgm:pt>
    <dgm:pt modelId="{DDF3D12D-9C2D-8841-8D40-687C52484666}" type="pres">
      <dgm:prSet presAssocID="{8B0054F7-630B-4040-8BD0-CEC06044480C}" presName="sibTrans" presStyleCnt="0"/>
      <dgm:spPr/>
    </dgm:pt>
    <dgm:pt modelId="{8695DA85-C636-734F-B40A-4132DD308D3C}" type="pres">
      <dgm:prSet presAssocID="{FFF48BF4-BD9F-624F-A79E-C620293B9456}" presName="node" presStyleLbl="node1" presStyleIdx="4" presStyleCnt="11">
        <dgm:presLayoutVars>
          <dgm:bulletEnabled val="1"/>
        </dgm:presLayoutVars>
      </dgm:prSet>
      <dgm:spPr/>
    </dgm:pt>
    <dgm:pt modelId="{31C049AE-1F25-A84F-8675-3DD25E43E82C}" type="pres">
      <dgm:prSet presAssocID="{DCE7A351-C0F2-CC4B-AB85-A5CEB67328CA}" presName="sibTrans" presStyleCnt="0"/>
      <dgm:spPr/>
    </dgm:pt>
    <dgm:pt modelId="{D9CA5BF5-5CA6-3643-850E-6071AED05E07}" type="pres">
      <dgm:prSet presAssocID="{1D67BCAF-CB5F-9D48-9EAB-70EB05603C80}" presName="node" presStyleLbl="node1" presStyleIdx="5" presStyleCnt="11">
        <dgm:presLayoutVars>
          <dgm:bulletEnabled val="1"/>
        </dgm:presLayoutVars>
      </dgm:prSet>
      <dgm:spPr/>
    </dgm:pt>
    <dgm:pt modelId="{078ED9C7-1CAF-8341-B174-5277A8ADBE9B}" type="pres">
      <dgm:prSet presAssocID="{B706E62A-F103-6A48-B235-EFC78BAB8459}" presName="sibTrans" presStyleCnt="0"/>
      <dgm:spPr/>
    </dgm:pt>
    <dgm:pt modelId="{793E21E5-F01E-4D48-8095-67B8DFB413FC}" type="pres">
      <dgm:prSet presAssocID="{21EB4824-644C-044E-A08E-C1BF7098AC92}" presName="node" presStyleLbl="node1" presStyleIdx="6" presStyleCnt="11">
        <dgm:presLayoutVars>
          <dgm:bulletEnabled val="1"/>
        </dgm:presLayoutVars>
      </dgm:prSet>
      <dgm:spPr/>
    </dgm:pt>
    <dgm:pt modelId="{8A80BBB4-A48D-424D-925D-2119FFC0C05C}" type="pres">
      <dgm:prSet presAssocID="{EE0ADFD4-4546-4C47-A992-DCF829A4B64E}" presName="sibTrans" presStyleCnt="0"/>
      <dgm:spPr/>
    </dgm:pt>
    <dgm:pt modelId="{FBB1B86D-2A9A-5A4D-AE1B-5816C6D8896D}" type="pres">
      <dgm:prSet presAssocID="{A3E61D54-0380-A644-A1B5-FF095597EE42}" presName="node" presStyleLbl="node1" presStyleIdx="7" presStyleCnt="11">
        <dgm:presLayoutVars>
          <dgm:bulletEnabled val="1"/>
        </dgm:presLayoutVars>
      </dgm:prSet>
      <dgm:spPr/>
    </dgm:pt>
    <dgm:pt modelId="{13B81C01-E7A5-B243-A4A2-9BFD2AF5EAD3}" type="pres">
      <dgm:prSet presAssocID="{A69747B3-C8DA-7A4E-AECF-FD97DF6E4C24}" presName="sibTrans" presStyleCnt="0"/>
      <dgm:spPr/>
    </dgm:pt>
    <dgm:pt modelId="{AF0C543E-7B80-3B43-9BD0-50DE89DD06CF}" type="pres">
      <dgm:prSet presAssocID="{4B4FCBA3-3D23-134A-84EC-4761A403EBBC}" presName="node" presStyleLbl="node1" presStyleIdx="8" presStyleCnt="11">
        <dgm:presLayoutVars>
          <dgm:bulletEnabled val="1"/>
        </dgm:presLayoutVars>
      </dgm:prSet>
      <dgm:spPr/>
    </dgm:pt>
    <dgm:pt modelId="{0E90C787-730C-964C-8DC8-B7D35919473F}" type="pres">
      <dgm:prSet presAssocID="{FEF89128-4869-ED4C-A438-F0E9F2E7B732}" presName="sibTrans" presStyleCnt="0"/>
      <dgm:spPr/>
    </dgm:pt>
    <dgm:pt modelId="{066B2F6A-65D1-2943-8C40-0EDDEE083D79}" type="pres">
      <dgm:prSet presAssocID="{BAA44922-94AD-AD46-9B98-D3BBE5AE0C73}" presName="node" presStyleLbl="node1" presStyleIdx="9" presStyleCnt="11">
        <dgm:presLayoutVars>
          <dgm:bulletEnabled val="1"/>
        </dgm:presLayoutVars>
      </dgm:prSet>
      <dgm:spPr/>
    </dgm:pt>
    <dgm:pt modelId="{4B68D281-A7E1-1644-B4DE-0BB8E8F80094}" type="pres">
      <dgm:prSet presAssocID="{772F420F-BCB1-9541-B77C-FE8BA4F93226}" presName="sibTrans" presStyleCnt="0"/>
      <dgm:spPr/>
    </dgm:pt>
    <dgm:pt modelId="{1F5A79C8-1B99-1042-91EE-C0B1A8AEC117}" type="pres">
      <dgm:prSet presAssocID="{4C24150C-E072-4A46-9580-9C271C6CCF1F}" presName="node" presStyleLbl="node1" presStyleIdx="10" presStyleCnt="11">
        <dgm:presLayoutVars>
          <dgm:bulletEnabled val="1"/>
        </dgm:presLayoutVars>
      </dgm:prSet>
      <dgm:spPr/>
    </dgm:pt>
  </dgm:ptLst>
  <dgm:cxnLst>
    <dgm:cxn modelId="{CFF05F0C-142F-DE46-972C-9A0C1A10C8B2}" type="presOf" srcId="{4C24150C-E072-4A46-9580-9C271C6CCF1F}" destId="{1F5A79C8-1B99-1042-91EE-C0B1A8AEC117}" srcOrd="0" destOrd="0" presId="urn:microsoft.com/office/officeart/2005/8/layout/default"/>
    <dgm:cxn modelId="{82B19B0D-6922-2A42-9D5E-CB46B51DA815}" srcId="{84381D15-0B2D-5C4A-9897-EDCDEBE4AEE1}" destId="{BAA44922-94AD-AD46-9B98-D3BBE5AE0C73}" srcOrd="9" destOrd="0" parTransId="{53F9629E-B02F-1849-ACFF-5691EC33281E}" sibTransId="{772F420F-BCB1-9541-B77C-FE8BA4F93226}"/>
    <dgm:cxn modelId="{53512E19-79A7-234C-9126-0A3B7D59DE94}" type="presOf" srcId="{1D67BCAF-CB5F-9D48-9EAB-70EB05603C80}" destId="{D9CA5BF5-5CA6-3643-850E-6071AED05E07}" srcOrd="0" destOrd="0" presId="urn:microsoft.com/office/officeart/2005/8/layout/default"/>
    <dgm:cxn modelId="{31E5EE1B-4FA4-BB46-B48E-A322F16CA173}" srcId="{84381D15-0B2D-5C4A-9897-EDCDEBE4AEE1}" destId="{A3E61D54-0380-A644-A1B5-FF095597EE42}" srcOrd="7" destOrd="0" parTransId="{2DDDAE80-8E2E-CF48-8CAF-FC4B8C36C48F}" sibTransId="{A69747B3-C8DA-7A4E-AECF-FD97DF6E4C24}"/>
    <dgm:cxn modelId="{E9FFA220-B5C0-1449-A787-22C537B52A5F}" srcId="{84381D15-0B2D-5C4A-9897-EDCDEBE4AEE1}" destId="{21EB4824-644C-044E-A08E-C1BF7098AC92}" srcOrd="6" destOrd="0" parTransId="{3B2489B7-6469-884C-BBED-D1B2F09420BD}" sibTransId="{EE0ADFD4-4546-4C47-A992-DCF829A4B64E}"/>
    <dgm:cxn modelId="{4B30B221-AE2F-7D49-BCB1-0D8732290EDB}" type="presOf" srcId="{5B92DB7C-6A82-4842-9AEA-CCA8EF8B4D5D}" destId="{F06019B4-5002-C34A-8061-78F5ECE193BB}" srcOrd="0" destOrd="0" presId="urn:microsoft.com/office/officeart/2005/8/layout/default"/>
    <dgm:cxn modelId="{38901731-A653-3E44-BD39-AAEC5BBC5D2D}" type="presOf" srcId="{17C36686-84F3-DB4F-B2C6-D4EB9A0989A4}" destId="{62BBF521-FD86-2345-82AF-0BEC293DF73A}" srcOrd="0" destOrd="0" presId="urn:microsoft.com/office/officeart/2005/8/layout/default"/>
    <dgm:cxn modelId="{FD0A3336-CF2D-904A-8616-972E26BFE460}" type="presOf" srcId="{21EB4824-644C-044E-A08E-C1BF7098AC92}" destId="{793E21E5-F01E-4D48-8095-67B8DFB413FC}" srcOrd="0" destOrd="0" presId="urn:microsoft.com/office/officeart/2005/8/layout/default"/>
    <dgm:cxn modelId="{67197839-31E8-2D40-B486-CE7CD00DA604}" srcId="{84381D15-0B2D-5C4A-9897-EDCDEBE4AEE1}" destId="{4C24150C-E072-4A46-9580-9C271C6CCF1F}" srcOrd="10" destOrd="0" parTransId="{10E0DFEE-9FEB-874A-9324-1D5F4BDA6827}" sibTransId="{87A83675-9D70-4A43-8BE7-B65B440D4633}"/>
    <dgm:cxn modelId="{86B4B33E-EF12-D94C-BB0C-1A3FE12FE58A}" srcId="{84381D15-0B2D-5C4A-9897-EDCDEBE4AEE1}" destId="{4B4FCBA3-3D23-134A-84EC-4761A403EBBC}" srcOrd="8" destOrd="0" parTransId="{EBBCAEE4-7A72-754F-8DD5-5FD4F3F400EB}" sibTransId="{FEF89128-4869-ED4C-A438-F0E9F2E7B732}"/>
    <dgm:cxn modelId="{B4727F68-A274-9D4C-A3AD-EE55243AD343}" type="presOf" srcId="{565EE5B7-B1AA-104A-B9EA-7A419FDDEFE9}" destId="{F8F0926B-EF11-EA41-BE07-7FD06B1E3AB0}" srcOrd="0" destOrd="0" presId="urn:microsoft.com/office/officeart/2005/8/layout/default"/>
    <dgm:cxn modelId="{8588586B-8EC4-8D44-8B9D-C84305D53615}" srcId="{84381D15-0B2D-5C4A-9897-EDCDEBE4AEE1}" destId="{565EE5B7-B1AA-104A-B9EA-7A419FDDEFE9}" srcOrd="2" destOrd="0" parTransId="{0DD19202-3C55-6F44-AD94-36B809FF1347}" sibTransId="{5DE68825-C7B7-3F4E-A888-0F22BCC862D3}"/>
    <dgm:cxn modelId="{130B9E74-10C3-9842-AF17-20D229111B03}" type="presOf" srcId="{FFF48BF4-BD9F-624F-A79E-C620293B9456}" destId="{8695DA85-C636-734F-B40A-4132DD308D3C}" srcOrd="0" destOrd="0" presId="urn:microsoft.com/office/officeart/2005/8/layout/default"/>
    <dgm:cxn modelId="{0265DF82-5D7B-3C4C-AEC9-E67910335584}" type="presOf" srcId="{BAA44922-94AD-AD46-9B98-D3BBE5AE0C73}" destId="{066B2F6A-65D1-2943-8C40-0EDDEE083D79}" srcOrd="0" destOrd="0" presId="urn:microsoft.com/office/officeart/2005/8/layout/default"/>
    <dgm:cxn modelId="{88921D87-5EBF-0E4D-8510-AF40468BD305}" srcId="{84381D15-0B2D-5C4A-9897-EDCDEBE4AEE1}" destId="{1D67BCAF-CB5F-9D48-9EAB-70EB05603C80}" srcOrd="5" destOrd="0" parTransId="{352BAA5B-EEAA-7A4B-88C9-EFC773F81AF3}" sibTransId="{B706E62A-F103-6A48-B235-EFC78BAB8459}"/>
    <dgm:cxn modelId="{0F754389-8AD4-2846-9601-12656EBEAA64}" type="presOf" srcId="{84381D15-0B2D-5C4A-9897-EDCDEBE4AEE1}" destId="{F53DF4EA-F06A-FF4F-BA2E-855955EA7E8F}" srcOrd="0" destOrd="0" presId="urn:microsoft.com/office/officeart/2005/8/layout/default"/>
    <dgm:cxn modelId="{7874858D-79D1-1445-9595-83B180D84903}" srcId="{84381D15-0B2D-5C4A-9897-EDCDEBE4AEE1}" destId="{17C36686-84F3-DB4F-B2C6-D4EB9A0989A4}" srcOrd="3" destOrd="0" parTransId="{2602DCB5-AABE-DE41-85B3-DED3B2B98B46}" sibTransId="{8B0054F7-630B-4040-8BD0-CEC06044480C}"/>
    <dgm:cxn modelId="{64C6E39B-DE5A-BB41-A47E-695874D38786}" type="presOf" srcId="{4B4FCBA3-3D23-134A-84EC-4761A403EBBC}" destId="{AF0C543E-7B80-3B43-9BD0-50DE89DD06CF}" srcOrd="0" destOrd="0" presId="urn:microsoft.com/office/officeart/2005/8/layout/default"/>
    <dgm:cxn modelId="{2CDCD3B9-330D-E64F-A5F8-BB797B502B0B}" type="presOf" srcId="{1500F2CC-172D-DF4D-B591-A5C1DFA1A2FE}" destId="{1B821B7D-9C26-4B44-9CCE-726803CA4800}" srcOrd="0" destOrd="0" presId="urn:microsoft.com/office/officeart/2005/8/layout/default"/>
    <dgm:cxn modelId="{D34FA2C6-4C1B-2644-9F64-DB1D56F0E93B}" srcId="{84381D15-0B2D-5C4A-9897-EDCDEBE4AEE1}" destId="{1500F2CC-172D-DF4D-B591-A5C1DFA1A2FE}" srcOrd="0" destOrd="0" parTransId="{F50412F7-3444-3F47-AB7E-EC02353EC035}" sibTransId="{FA5F6033-1B8C-CC47-91C0-AA16B9D0C744}"/>
    <dgm:cxn modelId="{E773A7E4-B9B5-2943-B938-F0E73B3868AB}" srcId="{84381D15-0B2D-5C4A-9897-EDCDEBE4AEE1}" destId="{FFF48BF4-BD9F-624F-A79E-C620293B9456}" srcOrd="4" destOrd="0" parTransId="{53F253AF-14BE-BB4D-9D42-76F30CFE64E1}" sibTransId="{DCE7A351-C0F2-CC4B-AB85-A5CEB67328CA}"/>
    <dgm:cxn modelId="{293DC5E9-52EF-824A-9388-53AB4572B628}" type="presOf" srcId="{A3E61D54-0380-A644-A1B5-FF095597EE42}" destId="{FBB1B86D-2A9A-5A4D-AE1B-5816C6D8896D}" srcOrd="0" destOrd="0" presId="urn:microsoft.com/office/officeart/2005/8/layout/default"/>
    <dgm:cxn modelId="{B62BEEFB-542A-4E4B-8C5F-E0C301FE02FC}" srcId="{84381D15-0B2D-5C4A-9897-EDCDEBE4AEE1}" destId="{5B92DB7C-6A82-4842-9AEA-CCA8EF8B4D5D}" srcOrd="1" destOrd="0" parTransId="{D87A2B7D-A5C3-BF47-9932-6224F9B136A5}" sibTransId="{F88213F8-67CF-0147-AB36-88ABF4568014}"/>
    <dgm:cxn modelId="{5480EB13-2301-B74B-9ECA-21BEC2BDE361}" type="presParOf" srcId="{F53DF4EA-F06A-FF4F-BA2E-855955EA7E8F}" destId="{1B821B7D-9C26-4B44-9CCE-726803CA4800}" srcOrd="0" destOrd="0" presId="urn:microsoft.com/office/officeart/2005/8/layout/default"/>
    <dgm:cxn modelId="{BD6319B6-5EFB-4C47-808F-5DFB06AB66BB}" type="presParOf" srcId="{F53DF4EA-F06A-FF4F-BA2E-855955EA7E8F}" destId="{FD8E6EAD-4090-9546-B1BD-1EAAD83C617C}" srcOrd="1" destOrd="0" presId="urn:microsoft.com/office/officeart/2005/8/layout/default"/>
    <dgm:cxn modelId="{7ACA32F8-0D8A-F64C-A9A0-756A82DB58E1}" type="presParOf" srcId="{F53DF4EA-F06A-FF4F-BA2E-855955EA7E8F}" destId="{F06019B4-5002-C34A-8061-78F5ECE193BB}" srcOrd="2" destOrd="0" presId="urn:microsoft.com/office/officeart/2005/8/layout/default"/>
    <dgm:cxn modelId="{8D8A151B-9435-024A-9579-D807A85EA9EE}" type="presParOf" srcId="{F53DF4EA-F06A-FF4F-BA2E-855955EA7E8F}" destId="{9EF56D41-551A-0B46-AB1D-82CB2EBCE36C}" srcOrd="3" destOrd="0" presId="urn:microsoft.com/office/officeart/2005/8/layout/default"/>
    <dgm:cxn modelId="{CE617F4B-19BE-0A48-B2F3-5402E219FF9F}" type="presParOf" srcId="{F53DF4EA-F06A-FF4F-BA2E-855955EA7E8F}" destId="{F8F0926B-EF11-EA41-BE07-7FD06B1E3AB0}" srcOrd="4" destOrd="0" presId="urn:microsoft.com/office/officeart/2005/8/layout/default"/>
    <dgm:cxn modelId="{13C1D998-B08B-F840-89E0-7096009B04A2}" type="presParOf" srcId="{F53DF4EA-F06A-FF4F-BA2E-855955EA7E8F}" destId="{4B724E23-A915-2541-9889-CA36D5DA232A}" srcOrd="5" destOrd="0" presId="urn:microsoft.com/office/officeart/2005/8/layout/default"/>
    <dgm:cxn modelId="{352FCF84-2606-F049-BEA0-21E34905801D}" type="presParOf" srcId="{F53DF4EA-F06A-FF4F-BA2E-855955EA7E8F}" destId="{62BBF521-FD86-2345-82AF-0BEC293DF73A}" srcOrd="6" destOrd="0" presId="urn:microsoft.com/office/officeart/2005/8/layout/default"/>
    <dgm:cxn modelId="{381341B4-B9FF-B045-8709-5EAC22B3D209}" type="presParOf" srcId="{F53DF4EA-F06A-FF4F-BA2E-855955EA7E8F}" destId="{DDF3D12D-9C2D-8841-8D40-687C52484666}" srcOrd="7" destOrd="0" presId="urn:microsoft.com/office/officeart/2005/8/layout/default"/>
    <dgm:cxn modelId="{087FEE0B-5550-0C42-9A58-D373AE95E3BF}" type="presParOf" srcId="{F53DF4EA-F06A-FF4F-BA2E-855955EA7E8F}" destId="{8695DA85-C636-734F-B40A-4132DD308D3C}" srcOrd="8" destOrd="0" presId="urn:microsoft.com/office/officeart/2005/8/layout/default"/>
    <dgm:cxn modelId="{050C2495-22B5-BF4F-8C64-F46483C95023}" type="presParOf" srcId="{F53DF4EA-F06A-FF4F-BA2E-855955EA7E8F}" destId="{31C049AE-1F25-A84F-8675-3DD25E43E82C}" srcOrd="9" destOrd="0" presId="urn:microsoft.com/office/officeart/2005/8/layout/default"/>
    <dgm:cxn modelId="{9EE7B0D7-D58A-9D4F-8F2E-19C931FCDB60}" type="presParOf" srcId="{F53DF4EA-F06A-FF4F-BA2E-855955EA7E8F}" destId="{D9CA5BF5-5CA6-3643-850E-6071AED05E07}" srcOrd="10" destOrd="0" presId="urn:microsoft.com/office/officeart/2005/8/layout/default"/>
    <dgm:cxn modelId="{BEC17991-427E-1745-8E85-E732D363B3D0}" type="presParOf" srcId="{F53DF4EA-F06A-FF4F-BA2E-855955EA7E8F}" destId="{078ED9C7-1CAF-8341-B174-5277A8ADBE9B}" srcOrd="11" destOrd="0" presId="urn:microsoft.com/office/officeart/2005/8/layout/default"/>
    <dgm:cxn modelId="{6FC0685B-2420-4846-93AE-60B4FFD6BEDD}" type="presParOf" srcId="{F53DF4EA-F06A-FF4F-BA2E-855955EA7E8F}" destId="{793E21E5-F01E-4D48-8095-67B8DFB413FC}" srcOrd="12" destOrd="0" presId="urn:microsoft.com/office/officeart/2005/8/layout/default"/>
    <dgm:cxn modelId="{214B3871-0580-C549-A31F-708B6BC17013}" type="presParOf" srcId="{F53DF4EA-F06A-FF4F-BA2E-855955EA7E8F}" destId="{8A80BBB4-A48D-424D-925D-2119FFC0C05C}" srcOrd="13" destOrd="0" presId="urn:microsoft.com/office/officeart/2005/8/layout/default"/>
    <dgm:cxn modelId="{F991F4AE-601E-0D49-BC63-B686D69EBEDB}" type="presParOf" srcId="{F53DF4EA-F06A-FF4F-BA2E-855955EA7E8F}" destId="{FBB1B86D-2A9A-5A4D-AE1B-5816C6D8896D}" srcOrd="14" destOrd="0" presId="urn:microsoft.com/office/officeart/2005/8/layout/default"/>
    <dgm:cxn modelId="{A816D1F4-5BD9-DB4B-A63F-DC78CF12B90F}" type="presParOf" srcId="{F53DF4EA-F06A-FF4F-BA2E-855955EA7E8F}" destId="{13B81C01-E7A5-B243-A4A2-9BFD2AF5EAD3}" srcOrd="15" destOrd="0" presId="urn:microsoft.com/office/officeart/2005/8/layout/default"/>
    <dgm:cxn modelId="{4E19EDF9-B629-0241-84BB-A8868A2A4CF2}" type="presParOf" srcId="{F53DF4EA-F06A-FF4F-BA2E-855955EA7E8F}" destId="{AF0C543E-7B80-3B43-9BD0-50DE89DD06CF}" srcOrd="16" destOrd="0" presId="urn:microsoft.com/office/officeart/2005/8/layout/default"/>
    <dgm:cxn modelId="{874BF304-1FD9-2346-A167-D1DF16393A72}" type="presParOf" srcId="{F53DF4EA-F06A-FF4F-BA2E-855955EA7E8F}" destId="{0E90C787-730C-964C-8DC8-B7D35919473F}" srcOrd="17" destOrd="0" presId="urn:microsoft.com/office/officeart/2005/8/layout/default"/>
    <dgm:cxn modelId="{3BBC266E-20D1-F142-B983-D10780C54921}" type="presParOf" srcId="{F53DF4EA-F06A-FF4F-BA2E-855955EA7E8F}" destId="{066B2F6A-65D1-2943-8C40-0EDDEE083D79}" srcOrd="18" destOrd="0" presId="urn:microsoft.com/office/officeart/2005/8/layout/default"/>
    <dgm:cxn modelId="{9E53D1B8-D3A2-F541-A7F9-E5B42F454936}" type="presParOf" srcId="{F53DF4EA-F06A-FF4F-BA2E-855955EA7E8F}" destId="{4B68D281-A7E1-1644-B4DE-0BB8E8F80094}" srcOrd="19" destOrd="0" presId="urn:microsoft.com/office/officeart/2005/8/layout/default"/>
    <dgm:cxn modelId="{7AF91BC2-B626-A94B-800A-C3F9F2DA1D3F}" type="presParOf" srcId="{F53DF4EA-F06A-FF4F-BA2E-855955EA7E8F}" destId="{1F5A79C8-1B99-1042-91EE-C0B1A8AEC117}"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F64A9D-BA17-4044-9783-49B75D868331}" type="doc">
      <dgm:prSet loTypeId="urn:microsoft.com/office/officeart/2005/8/layout/default" loCatId="" qsTypeId="urn:microsoft.com/office/officeart/2005/8/quickstyle/simple1" qsCatId="simple" csTypeId="urn:microsoft.com/office/officeart/2005/8/colors/accent1_3" csCatId="accent1" phldr="1"/>
      <dgm:spPr/>
      <dgm:t>
        <a:bodyPr/>
        <a:lstStyle/>
        <a:p>
          <a:endParaRPr lang="es-MX"/>
        </a:p>
      </dgm:t>
    </dgm:pt>
    <dgm:pt modelId="{07AEA915-9962-2A4E-A99C-D7827EEB4B25}">
      <dgm:prSet phldrT="[Texto]"/>
      <dgm:spPr/>
      <dgm:t>
        <a:bodyPr/>
        <a:lstStyle/>
        <a:p>
          <a:r>
            <a:rPr lang="es-CL">
              <a:latin typeface="Cambria" panose="02040503050406030204" pitchFamily="18" charset="0"/>
            </a:rPr>
            <a:t>Hemofilia GES y no GES</a:t>
          </a:r>
          <a:endParaRPr lang="es-MX">
            <a:latin typeface="Cambria" panose="02040503050406030204" pitchFamily="18" charset="0"/>
          </a:endParaRPr>
        </a:p>
      </dgm:t>
    </dgm:pt>
    <dgm:pt modelId="{B8770BD4-274D-1F47-A478-498B8C740992}" type="parTrans" cxnId="{C25AF183-E234-344B-AACD-4AB00B1A9D20}">
      <dgm:prSet/>
      <dgm:spPr/>
      <dgm:t>
        <a:bodyPr/>
        <a:lstStyle/>
        <a:p>
          <a:endParaRPr lang="es-MX">
            <a:latin typeface="Cambria" panose="02040503050406030204" pitchFamily="18" charset="0"/>
          </a:endParaRPr>
        </a:p>
      </dgm:t>
    </dgm:pt>
    <dgm:pt modelId="{C2A771DE-C2A9-CD47-BCC3-8011ED2CEFB6}" type="sibTrans" cxnId="{C25AF183-E234-344B-AACD-4AB00B1A9D20}">
      <dgm:prSet/>
      <dgm:spPr/>
      <dgm:t>
        <a:bodyPr/>
        <a:lstStyle/>
        <a:p>
          <a:endParaRPr lang="es-MX">
            <a:latin typeface="Cambria" panose="02040503050406030204" pitchFamily="18" charset="0"/>
          </a:endParaRPr>
        </a:p>
      </dgm:t>
    </dgm:pt>
    <dgm:pt modelId="{0A0C1053-FDB4-CB47-AE96-5E995852C15C}">
      <dgm:prSet phldrT="[Texto]"/>
      <dgm:spPr/>
      <dgm:t>
        <a:bodyPr/>
        <a:lstStyle/>
        <a:p>
          <a:r>
            <a:rPr lang="es-CL">
              <a:latin typeface="Cambria" panose="02040503050406030204" pitchFamily="18" charset="0"/>
            </a:rPr>
            <a:t>Artritis idiopática juvenil</a:t>
          </a:r>
          <a:endParaRPr lang="es-MX">
            <a:latin typeface="Cambria" panose="02040503050406030204" pitchFamily="18" charset="0"/>
          </a:endParaRPr>
        </a:p>
      </dgm:t>
    </dgm:pt>
    <dgm:pt modelId="{3E9C93E9-412F-C54B-8BFC-773E1ED2EB48}" type="parTrans" cxnId="{F45AA1F0-66B2-B94E-B7A8-C5EC37872B68}">
      <dgm:prSet/>
      <dgm:spPr/>
      <dgm:t>
        <a:bodyPr/>
        <a:lstStyle/>
        <a:p>
          <a:endParaRPr lang="es-MX">
            <a:latin typeface="Cambria" panose="02040503050406030204" pitchFamily="18" charset="0"/>
          </a:endParaRPr>
        </a:p>
      </dgm:t>
    </dgm:pt>
    <dgm:pt modelId="{538650FA-2412-074D-B484-86B0634139A6}" type="sibTrans" cxnId="{F45AA1F0-66B2-B94E-B7A8-C5EC37872B68}">
      <dgm:prSet/>
      <dgm:spPr/>
      <dgm:t>
        <a:bodyPr/>
        <a:lstStyle/>
        <a:p>
          <a:endParaRPr lang="es-MX">
            <a:latin typeface="Cambria" panose="02040503050406030204" pitchFamily="18" charset="0"/>
          </a:endParaRPr>
        </a:p>
      </dgm:t>
    </dgm:pt>
    <dgm:pt modelId="{33F20B15-58E2-6B49-B78C-2D21394CD5C8}">
      <dgm:prSet phldrT="[Texto]"/>
      <dgm:spPr/>
      <dgm:t>
        <a:bodyPr/>
        <a:lstStyle/>
        <a:p>
          <a:r>
            <a:rPr lang="es-CL">
              <a:latin typeface="Cambria" panose="02040503050406030204" pitchFamily="18" charset="0"/>
            </a:rPr>
            <a:t>Fibrosis quística</a:t>
          </a:r>
          <a:endParaRPr lang="es-MX">
            <a:latin typeface="Cambria" panose="02040503050406030204" pitchFamily="18" charset="0"/>
          </a:endParaRPr>
        </a:p>
      </dgm:t>
    </dgm:pt>
    <dgm:pt modelId="{D6F3A688-231E-3048-B857-B918DBFC87C6}" type="parTrans" cxnId="{45307A47-0735-FD41-8377-081FDFC9D01D}">
      <dgm:prSet/>
      <dgm:spPr/>
      <dgm:t>
        <a:bodyPr/>
        <a:lstStyle/>
        <a:p>
          <a:endParaRPr lang="es-MX">
            <a:latin typeface="Cambria" panose="02040503050406030204" pitchFamily="18" charset="0"/>
          </a:endParaRPr>
        </a:p>
      </dgm:t>
    </dgm:pt>
    <dgm:pt modelId="{8C8C1645-96BB-6F4D-AAD2-47E5AE7A959B}" type="sibTrans" cxnId="{45307A47-0735-FD41-8377-081FDFC9D01D}">
      <dgm:prSet/>
      <dgm:spPr/>
      <dgm:t>
        <a:bodyPr/>
        <a:lstStyle/>
        <a:p>
          <a:endParaRPr lang="es-MX">
            <a:latin typeface="Cambria" panose="02040503050406030204" pitchFamily="18" charset="0"/>
          </a:endParaRPr>
        </a:p>
      </dgm:t>
    </dgm:pt>
    <dgm:pt modelId="{EA89A4F2-893B-304D-8392-A65336106762}">
      <dgm:prSet phldrT="[Texto]"/>
      <dgm:spPr/>
      <dgm:t>
        <a:bodyPr/>
        <a:lstStyle/>
        <a:p>
          <a:r>
            <a:rPr lang="es-MX">
              <a:latin typeface="Cambria" panose="02040503050406030204" pitchFamily="18" charset="0"/>
            </a:rPr>
            <a:t>Esclerosis múltiple remitente recurrente</a:t>
          </a:r>
        </a:p>
      </dgm:t>
    </dgm:pt>
    <dgm:pt modelId="{2A6185CE-94D0-4046-AF64-0F162E3303AF}" type="parTrans" cxnId="{B1EC491D-EB57-0740-803F-0660B07D2B07}">
      <dgm:prSet/>
      <dgm:spPr/>
      <dgm:t>
        <a:bodyPr/>
        <a:lstStyle/>
        <a:p>
          <a:endParaRPr lang="es-MX">
            <a:latin typeface="Cambria" panose="02040503050406030204" pitchFamily="18" charset="0"/>
          </a:endParaRPr>
        </a:p>
      </dgm:t>
    </dgm:pt>
    <dgm:pt modelId="{F90B72C5-220A-354B-934B-489E0AA90399}" type="sibTrans" cxnId="{B1EC491D-EB57-0740-803F-0660B07D2B07}">
      <dgm:prSet/>
      <dgm:spPr/>
      <dgm:t>
        <a:bodyPr/>
        <a:lstStyle/>
        <a:p>
          <a:endParaRPr lang="es-MX">
            <a:latin typeface="Cambria" panose="02040503050406030204" pitchFamily="18" charset="0"/>
          </a:endParaRPr>
        </a:p>
      </dgm:t>
    </dgm:pt>
    <dgm:pt modelId="{0CAF542B-7003-4842-B95E-445A049EA07A}">
      <dgm:prSet phldrT="[Texto]"/>
      <dgm:spPr/>
      <dgm:t>
        <a:bodyPr/>
        <a:lstStyle/>
        <a:p>
          <a:r>
            <a:rPr lang="es-MX">
              <a:latin typeface="Cambria" panose="02040503050406030204" pitchFamily="18" charset="0"/>
            </a:rPr>
            <a:t>Déficit de hormona de crecimiento</a:t>
          </a:r>
        </a:p>
      </dgm:t>
    </dgm:pt>
    <dgm:pt modelId="{9EC70B44-3F89-344B-A3E7-948F6950E01F}" type="parTrans" cxnId="{B4F40209-1798-CE48-A9F2-21594FF5BA03}">
      <dgm:prSet/>
      <dgm:spPr/>
      <dgm:t>
        <a:bodyPr/>
        <a:lstStyle/>
        <a:p>
          <a:endParaRPr lang="es-MX">
            <a:latin typeface="Cambria" panose="02040503050406030204" pitchFamily="18" charset="0"/>
          </a:endParaRPr>
        </a:p>
      </dgm:t>
    </dgm:pt>
    <dgm:pt modelId="{4E8EEE40-8A15-1C48-A8F8-A5D60219AE24}" type="sibTrans" cxnId="{B4F40209-1798-CE48-A9F2-21594FF5BA03}">
      <dgm:prSet/>
      <dgm:spPr/>
      <dgm:t>
        <a:bodyPr/>
        <a:lstStyle/>
        <a:p>
          <a:endParaRPr lang="es-MX">
            <a:latin typeface="Cambria" panose="02040503050406030204" pitchFamily="18" charset="0"/>
          </a:endParaRPr>
        </a:p>
      </dgm:t>
    </dgm:pt>
    <dgm:pt modelId="{276ECE9A-9DCF-3F48-BD51-A46338DFA93E}">
      <dgm:prSet phldrT="[Texto]"/>
      <dgm:spPr/>
      <dgm:t>
        <a:bodyPr/>
        <a:lstStyle/>
        <a:p>
          <a:r>
            <a:rPr lang="es-MX">
              <a:latin typeface="Cambria" panose="02040503050406030204" pitchFamily="18" charset="0"/>
            </a:rPr>
            <a:t>Guillain Barré</a:t>
          </a:r>
        </a:p>
      </dgm:t>
    </dgm:pt>
    <dgm:pt modelId="{361556D1-B179-A24F-8B33-3904EF686031}" type="parTrans" cxnId="{8C1434AF-021E-AD4A-AF1A-D6BB245FE084}">
      <dgm:prSet/>
      <dgm:spPr/>
      <dgm:t>
        <a:bodyPr/>
        <a:lstStyle/>
        <a:p>
          <a:endParaRPr lang="es-MX">
            <a:latin typeface="Cambria" panose="02040503050406030204" pitchFamily="18" charset="0"/>
          </a:endParaRPr>
        </a:p>
      </dgm:t>
    </dgm:pt>
    <dgm:pt modelId="{E2AFBDC6-1977-8242-A0B2-36F7E14737BA}" type="sibTrans" cxnId="{8C1434AF-021E-AD4A-AF1A-D6BB245FE084}">
      <dgm:prSet/>
      <dgm:spPr/>
      <dgm:t>
        <a:bodyPr/>
        <a:lstStyle/>
        <a:p>
          <a:endParaRPr lang="es-MX">
            <a:latin typeface="Cambria" panose="02040503050406030204" pitchFamily="18" charset="0"/>
          </a:endParaRPr>
        </a:p>
      </dgm:t>
    </dgm:pt>
    <dgm:pt modelId="{9ECD4067-595B-F647-B7A4-799A3F74CDFA}">
      <dgm:prSet phldrT="[Texto]"/>
      <dgm:spPr/>
      <dgm:t>
        <a:bodyPr/>
        <a:lstStyle/>
        <a:p>
          <a:r>
            <a:rPr lang="es-MX">
              <a:latin typeface="Cambria" panose="02040503050406030204" pitchFamily="18" charset="0"/>
            </a:rPr>
            <a:t>Mucopolisacaridosis tipo IV (Enf. Morquio)</a:t>
          </a:r>
        </a:p>
      </dgm:t>
    </dgm:pt>
    <dgm:pt modelId="{730E1144-EBA2-904E-A63E-08BEBE8DE2F9}" type="parTrans" cxnId="{6C8AC49D-7F36-7C4E-BE65-E269E1B69A13}">
      <dgm:prSet/>
      <dgm:spPr/>
      <dgm:t>
        <a:bodyPr/>
        <a:lstStyle/>
        <a:p>
          <a:endParaRPr lang="es-MX">
            <a:latin typeface="Cambria" panose="02040503050406030204" pitchFamily="18" charset="0"/>
          </a:endParaRPr>
        </a:p>
      </dgm:t>
    </dgm:pt>
    <dgm:pt modelId="{99FF9178-5FD9-E74E-AFF6-D8E7E75768ED}" type="sibTrans" cxnId="{6C8AC49D-7F36-7C4E-BE65-E269E1B69A13}">
      <dgm:prSet/>
      <dgm:spPr/>
      <dgm:t>
        <a:bodyPr/>
        <a:lstStyle/>
        <a:p>
          <a:endParaRPr lang="es-MX">
            <a:latin typeface="Cambria" panose="02040503050406030204" pitchFamily="18" charset="0"/>
          </a:endParaRPr>
        </a:p>
      </dgm:t>
    </dgm:pt>
    <dgm:pt modelId="{900A8C2A-5005-D74B-9E19-04DFB32AF0B3}">
      <dgm:prSet phldrT="[Texto]"/>
      <dgm:spPr/>
      <dgm:t>
        <a:bodyPr/>
        <a:lstStyle/>
        <a:p>
          <a:r>
            <a:rPr lang="es-MX">
              <a:latin typeface="Cambria" panose="02040503050406030204" pitchFamily="18" charset="0"/>
            </a:rPr>
            <a:t>Trastornos del movimiento</a:t>
          </a:r>
        </a:p>
      </dgm:t>
    </dgm:pt>
    <dgm:pt modelId="{C7654CDF-6920-3C48-9EE5-615282142EDD}" type="parTrans" cxnId="{784D4442-5FF3-374F-8F00-F141F7455283}">
      <dgm:prSet/>
      <dgm:spPr/>
      <dgm:t>
        <a:bodyPr/>
        <a:lstStyle/>
        <a:p>
          <a:endParaRPr lang="es-MX">
            <a:latin typeface="Cambria" panose="02040503050406030204" pitchFamily="18" charset="0"/>
          </a:endParaRPr>
        </a:p>
      </dgm:t>
    </dgm:pt>
    <dgm:pt modelId="{5689D06B-6F68-FA41-9E53-0FD7882CBE38}" type="sibTrans" cxnId="{784D4442-5FF3-374F-8F00-F141F7455283}">
      <dgm:prSet/>
      <dgm:spPr/>
      <dgm:t>
        <a:bodyPr/>
        <a:lstStyle/>
        <a:p>
          <a:endParaRPr lang="es-MX">
            <a:latin typeface="Cambria" panose="02040503050406030204" pitchFamily="18" charset="0"/>
          </a:endParaRPr>
        </a:p>
      </dgm:t>
    </dgm:pt>
    <dgm:pt modelId="{03ADC478-C8A9-FA44-9DE3-3D089A20F8E8}" type="pres">
      <dgm:prSet presAssocID="{DBF64A9D-BA17-4044-9783-49B75D868331}" presName="diagram" presStyleCnt="0">
        <dgm:presLayoutVars>
          <dgm:dir/>
          <dgm:resizeHandles val="exact"/>
        </dgm:presLayoutVars>
      </dgm:prSet>
      <dgm:spPr/>
    </dgm:pt>
    <dgm:pt modelId="{B911BF13-4413-BA47-AC49-8F75D4501B23}" type="pres">
      <dgm:prSet presAssocID="{07AEA915-9962-2A4E-A99C-D7827EEB4B25}" presName="node" presStyleLbl="node1" presStyleIdx="0" presStyleCnt="8">
        <dgm:presLayoutVars>
          <dgm:bulletEnabled val="1"/>
        </dgm:presLayoutVars>
      </dgm:prSet>
      <dgm:spPr/>
    </dgm:pt>
    <dgm:pt modelId="{1C2A45E1-DD37-9A42-89E0-5CC19F548832}" type="pres">
      <dgm:prSet presAssocID="{C2A771DE-C2A9-CD47-BCC3-8011ED2CEFB6}" presName="sibTrans" presStyleCnt="0"/>
      <dgm:spPr/>
    </dgm:pt>
    <dgm:pt modelId="{C384CF18-A6FA-7748-B0A7-28FF1F0C2DD6}" type="pres">
      <dgm:prSet presAssocID="{33F20B15-58E2-6B49-B78C-2D21394CD5C8}" presName="node" presStyleLbl="node1" presStyleIdx="1" presStyleCnt="8">
        <dgm:presLayoutVars>
          <dgm:bulletEnabled val="1"/>
        </dgm:presLayoutVars>
      </dgm:prSet>
      <dgm:spPr/>
    </dgm:pt>
    <dgm:pt modelId="{AB33F764-65C5-8249-98B8-4BFC4B1284E1}" type="pres">
      <dgm:prSet presAssocID="{8C8C1645-96BB-6F4D-AAD2-47E5AE7A959B}" presName="sibTrans" presStyleCnt="0"/>
      <dgm:spPr/>
    </dgm:pt>
    <dgm:pt modelId="{18F00FC8-6B81-FC46-8E34-FDF8B7BEE439}" type="pres">
      <dgm:prSet presAssocID="{0A0C1053-FDB4-CB47-AE96-5E995852C15C}" presName="node" presStyleLbl="node1" presStyleIdx="2" presStyleCnt="8">
        <dgm:presLayoutVars>
          <dgm:bulletEnabled val="1"/>
        </dgm:presLayoutVars>
      </dgm:prSet>
      <dgm:spPr/>
    </dgm:pt>
    <dgm:pt modelId="{1EB9C5F2-7AF8-C544-9610-F4141A485919}" type="pres">
      <dgm:prSet presAssocID="{538650FA-2412-074D-B484-86B0634139A6}" presName="sibTrans" presStyleCnt="0"/>
      <dgm:spPr/>
    </dgm:pt>
    <dgm:pt modelId="{FB8A3C84-1A54-6E4B-9EEC-A3FCFA5442D8}" type="pres">
      <dgm:prSet presAssocID="{EA89A4F2-893B-304D-8392-A65336106762}" presName="node" presStyleLbl="node1" presStyleIdx="3" presStyleCnt="8">
        <dgm:presLayoutVars>
          <dgm:bulletEnabled val="1"/>
        </dgm:presLayoutVars>
      </dgm:prSet>
      <dgm:spPr/>
    </dgm:pt>
    <dgm:pt modelId="{FF39A0AC-30B8-414B-ABF2-3E77D82A6D7D}" type="pres">
      <dgm:prSet presAssocID="{F90B72C5-220A-354B-934B-489E0AA90399}" presName="sibTrans" presStyleCnt="0"/>
      <dgm:spPr/>
    </dgm:pt>
    <dgm:pt modelId="{8753622C-0C06-9B40-BA0A-85A5AEA8ECE8}" type="pres">
      <dgm:prSet presAssocID="{0CAF542B-7003-4842-B95E-445A049EA07A}" presName="node" presStyleLbl="node1" presStyleIdx="4" presStyleCnt="8">
        <dgm:presLayoutVars>
          <dgm:bulletEnabled val="1"/>
        </dgm:presLayoutVars>
      </dgm:prSet>
      <dgm:spPr/>
    </dgm:pt>
    <dgm:pt modelId="{4ED511B9-13C3-C04C-8E24-F8E30BA5C02D}" type="pres">
      <dgm:prSet presAssocID="{4E8EEE40-8A15-1C48-A8F8-A5D60219AE24}" presName="sibTrans" presStyleCnt="0"/>
      <dgm:spPr/>
    </dgm:pt>
    <dgm:pt modelId="{172796AB-FF5E-1341-9FCA-37B44030A14F}" type="pres">
      <dgm:prSet presAssocID="{276ECE9A-9DCF-3F48-BD51-A46338DFA93E}" presName="node" presStyleLbl="node1" presStyleIdx="5" presStyleCnt="8">
        <dgm:presLayoutVars>
          <dgm:bulletEnabled val="1"/>
        </dgm:presLayoutVars>
      </dgm:prSet>
      <dgm:spPr/>
    </dgm:pt>
    <dgm:pt modelId="{6C5950FB-4BD5-684A-8BDA-19F3B16D2CAA}" type="pres">
      <dgm:prSet presAssocID="{E2AFBDC6-1977-8242-A0B2-36F7E14737BA}" presName="sibTrans" presStyleCnt="0"/>
      <dgm:spPr/>
    </dgm:pt>
    <dgm:pt modelId="{0A0E2D0A-02B4-E443-914B-35AD0428718C}" type="pres">
      <dgm:prSet presAssocID="{9ECD4067-595B-F647-B7A4-799A3F74CDFA}" presName="node" presStyleLbl="node1" presStyleIdx="6" presStyleCnt="8">
        <dgm:presLayoutVars>
          <dgm:bulletEnabled val="1"/>
        </dgm:presLayoutVars>
      </dgm:prSet>
      <dgm:spPr/>
    </dgm:pt>
    <dgm:pt modelId="{9433F0F3-895D-6B4F-8D44-F329FE7AF3D4}" type="pres">
      <dgm:prSet presAssocID="{99FF9178-5FD9-E74E-AFF6-D8E7E75768ED}" presName="sibTrans" presStyleCnt="0"/>
      <dgm:spPr/>
    </dgm:pt>
    <dgm:pt modelId="{9EA49057-5FFD-2E4D-85AA-435B2A2294AD}" type="pres">
      <dgm:prSet presAssocID="{900A8C2A-5005-D74B-9E19-04DFB32AF0B3}" presName="node" presStyleLbl="node1" presStyleIdx="7" presStyleCnt="8">
        <dgm:presLayoutVars>
          <dgm:bulletEnabled val="1"/>
        </dgm:presLayoutVars>
      </dgm:prSet>
      <dgm:spPr/>
    </dgm:pt>
  </dgm:ptLst>
  <dgm:cxnLst>
    <dgm:cxn modelId="{4B66E206-C347-CB4D-807A-147729CB225D}" type="presOf" srcId="{07AEA915-9962-2A4E-A99C-D7827EEB4B25}" destId="{B911BF13-4413-BA47-AC49-8F75D4501B23}" srcOrd="0" destOrd="0" presId="urn:microsoft.com/office/officeart/2005/8/layout/default"/>
    <dgm:cxn modelId="{B4F40209-1798-CE48-A9F2-21594FF5BA03}" srcId="{DBF64A9D-BA17-4044-9783-49B75D868331}" destId="{0CAF542B-7003-4842-B95E-445A049EA07A}" srcOrd="4" destOrd="0" parTransId="{9EC70B44-3F89-344B-A3E7-948F6950E01F}" sibTransId="{4E8EEE40-8A15-1C48-A8F8-A5D60219AE24}"/>
    <dgm:cxn modelId="{B1EC491D-EB57-0740-803F-0660B07D2B07}" srcId="{DBF64A9D-BA17-4044-9783-49B75D868331}" destId="{EA89A4F2-893B-304D-8392-A65336106762}" srcOrd="3" destOrd="0" parTransId="{2A6185CE-94D0-4046-AF64-0F162E3303AF}" sibTransId="{F90B72C5-220A-354B-934B-489E0AA90399}"/>
    <dgm:cxn modelId="{784D4442-5FF3-374F-8F00-F141F7455283}" srcId="{DBF64A9D-BA17-4044-9783-49B75D868331}" destId="{900A8C2A-5005-D74B-9E19-04DFB32AF0B3}" srcOrd="7" destOrd="0" parTransId="{C7654CDF-6920-3C48-9EE5-615282142EDD}" sibTransId="{5689D06B-6F68-FA41-9E53-0FD7882CBE38}"/>
    <dgm:cxn modelId="{45307A47-0735-FD41-8377-081FDFC9D01D}" srcId="{DBF64A9D-BA17-4044-9783-49B75D868331}" destId="{33F20B15-58E2-6B49-B78C-2D21394CD5C8}" srcOrd="1" destOrd="0" parTransId="{D6F3A688-231E-3048-B857-B918DBFC87C6}" sibTransId="{8C8C1645-96BB-6F4D-AAD2-47E5AE7A959B}"/>
    <dgm:cxn modelId="{F84F5275-59F0-CE44-A858-A454774B54EC}" type="presOf" srcId="{33F20B15-58E2-6B49-B78C-2D21394CD5C8}" destId="{C384CF18-A6FA-7748-B0A7-28FF1F0C2DD6}" srcOrd="0" destOrd="0" presId="urn:microsoft.com/office/officeart/2005/8/layout/default"/>
    <dgm:cxn modelId="{12011F7B-986B-334E-885B-A98A575B515D}" type="presOf" srcId="{0A0C1053-FDB4-CB47-AE96-5E995852C15C}" destId="{18F00FC8-6B81-FC46-8E34-FDF8B7BEE439}" srcOrd="0" destOrd="0" presId="urn:microsoft.com/office/officeart/2005/8/layout/default"/>
    <dgm:cxn modelId="{3C655A82-C3B3-5442-9AE5-65518CB92C14}" type="presOf" srcId="{DBF64A9D-BA17-4044-9783-49B75D868331}" destId="{03ADC478-C8A9-FA44-9DE3-3D089A20F8E8}" srcOrd="0" destOrd="0" presId="urn:microsoft.com/office/officeart/2005/8/layout/default"/>
    <dgm:cxn modelId="{C25AF183-E234-344B-AACD-4AB00B1A9D20}" srcId="{DBF64A9D-BA17-4044-9783-49B75D868331}" destId="{07AEA915-9962-2A4E-A99C-D7827EEB4B25}" srcOrd="0" destOrd="0" parTransId="{B8770BD4-274D-1F47-A478-498B8C740992}" sibTransId="{C2A771DE-C2A9-CD47-BCC3-8011ED2CEFB6}"/>
    <dgm:cxn modelId="{6C8AC49D-7F36-7C4E-BE65-E269E1B69A13}" srcId="{DBF64A9D-BA17-4044-9783-49B75D868331}" destId="{9ECD4067-595B-F647-B7A4-799A3F74CDFA}" srcOrd="6" destOrd="0" parTransId="{730E1144-EBA2-904E-A63E-08BEBE8DE2F9}" sibTransId="{99FF9178-5FD9-E74E-AFF6-D8E7E75768ED}"/>
    <dgm:cxn modelId="{F3806AA8-C3E1-E94D-8B61-60D3F269174E}" type="presOf" srcId="{900A8C2A-5005-D74B-9E19-04DFB32AF0B3}" destId="{9EA49057-5FFD-2E4D-85AA-435B2A2294AD}" srcOrd="0" destOrd="0" presId="urn:microsoft.com/office/officeart/2005/8/layout/default"/>
    <dgm:cxn modelId="{90755DAE-39A4-6040-AFC4-67167330D06A}" type="presOf" srcId="{9ECD4067-595B-F647-B7A4-799A3F74CDFA}" destId="{0A0E2D0A-02B4-E443-914B-35AD0428718C}" srcOrd="0" destOrd="0" presId="urn:microsoft.com/office/officeart/2005/8/layout/default"/>
    <dgm:cxn modelId="{8C1434AF-021E-AD4A-AF1A-D6BB245FE084}" srcId="{DBF64A9D-BA17-4044-9783-49B75D868331}" destId="{276ECE9A-9DCF-3F48-BD51-A46338DFA93E}" srcOrd="5" destOrd="0" parTransId="{361556D1-B179-A24F-8B33-3904EF686031}" sibTransId="{E2AFBDC6-1977-8242-A0B2-36F7E14737BA}"/>
    <dgm:cxn modelId="{165182C5-3F2C-B141-A909-65DB6BE0BD27}" type="presOf" srcId="{276ECE9A-9DCF-3F48-BD51-A46338DFA93E}" destId="{172796AB-FF5E-1341-9FCA-37B44030A14F}" srcOrd="0" destOrd="0" presId="urn:microsoft.com/office/officeart/2005/8/layout/default"/>
    <dgm:cxn modelId="{8A8500CB-0F8B-8B47-B38C-7A838F4FCD05}" type="presOf" srcId="{EA89A4F2-893B-304D-8392-A65336106762}" destId="{FB8A3C84-1A54-6E4B-9EEC-A3FCFA5442D8}" srcOrd="0" destOrd="0" presId="urn:microsoft.com/office/officeart/2005/8/layout/default"/>
    <dgm:cxn modelId="{F45AA1F0-66B2-B94E-B7A8-C5EC37872B68}" srcId="{DBF64A9D-BA17-4044-9783-49B75D868331}" destId="{0A0C1053-FDB4-CB47-AE96-5E995852C15C}" srcOrd="2" destOrd="0" parTransId="{3E9C93E9-412F-C54B-8BFC-773E1ED2EB48}" sibTransId="{538650FA-2412-074D-B484-86B0634139A6}"/>
    <dgm:cxn modelId="{5B488EFB-E528-BD43-AA81-544EFBBDB3D4}" type="presOf" srcId="{0CAF542B-7003-4842-B95E-445A049EA07A}" destId="{8753622C-0C06-9B40-BA0A-85A5AEA8ECE8}" srcOrd="0" destOrd="0" presId="urn:microsoft.com/office/officeart/2005/8/layout/default"/>
    <dgm:cxn modelId="{CBA9B834-EEEA-8B49-89F3-4B1254933BB0}" type="presParOf" srcId="{03ADC478-C8A9-FA44-9DE3-3D089A20F8E8}" destId="{B911BF13-4413-BA47-AC49-8F75D4501B23}" srcOrd="0" destOrd="0" presId="urn:microsoft.com/office/officeart/2005/8/layout/default"/>
    <dgm:cxn modelId="{4AF12F1F-7978-3B42-A658-637975DEDA77}" type="presParOf" srcId="{03ADC478-C8A9-FA44-9DE3-3D089A20F8E8}" destId="{1C2A45E1-DD37-9A42-89E0-5CC19F548832}" srcOrd="1" destOrd="0" presId="urn:microsoft.com/office/officeart/2005/8/layout/default"/>
    <dgm:cxn modelId="{1494F0C2-820B-3B4F-90ED-EF1C9AE02AD3}" type="presParOf" srcId="{03ADC478-C8A9-FA44-9DE3-3D089A20F8E8}" destId="{C384CF18-A6FA-7748-B0A7-28FF1F0C2DD6}" srcOrd="2" destOrd="0" presId="urn:microsoft.com/office/officeart/2005/8/layout/default"/>
    <dgm:cxn modelId="{9866EE61-678E-E14C-BE69-601B961E1860}" type="presParOf" srcId="{03ADC478-C8A9-FA44-9DE3-3D089A20F8E8}" destId="{AB33F764-65C5-8249-98B8-4BFC4B1284E1}" srcOrd="3" destOrd="0" presId="urn:microsoft.com/office/officeart/2005/8/layout/default"/>
    <dgm:cxn modelId="{86BC4A82-F300-A943-8AC6-94356D35EC65}" type="presParOf" srcId="{03ADC478-C8A9-FA44-9DE3-3D089A20F8E8}" destId="{18F00FC8-6B81-FC46-8E34-FDF8B7BEE439}" srcOrd="4" destOrd="0" presId="urn:microsoft.com/office/officeart/2005/8/layout/default"/>
    <dgm:cxn modelId="{1021C144-0978-CB4F-B4AD-F76640FE929A}" type="presParOf" srcId="{03ADC478-C8A9-FA44-9DE3-3D089A20F8E8}" destId="{1EB9C5F2-7AF8-C544-9610-F4141A485919}" srcOrd="5" destOrd="0" presId="urn:microsoft.com/office/officeart/2005/8/layout/default"/>
    <dgm:cxn modelId="{3BEAC8C6-C3F4-1349-999B-3A4F8752E04C}" type="presParOf" srcId="{03ADC478-C8A9-FA44-9DE3-3D089A20F8E8}" destId="{FB8A3C84-1A54-6E4B-9EEC-A3FCFA5442D8}" srcOrd="6" destOrd="0" presId="urn:microsoft.com/office/officeart/2005/8/layout/default"/>
    <dgm:cxn modelId="{9D0F5F81-7596-9545-8060-A670259A865B}" type="presParOf" srcId="{03ADC478-C8A9-FA44-9DE3-3D089A20F8E8}" destId="{FF39A0AC-30B8-414B-ABF2-3E77D82A6D7D}" srcOrd="7" destOrd="0" presId="urn:microsoft.com/office/officeart/2005/8/layout/default"/>
    <dgm:cxn modelId="{FB08BED0-C897-9C44-9C58-CFF046BD2691}" type="presParOf" srcId="{03ADC478-C8A9-FA44-9DE3-3D089A20F8E8}" destId="{8753622C-0C06-9B40-BA0A-85A5AEA8ECE8}" srcOrd="8" destOrd="0" presId="urn:microsoft.com/office/officeart/2005/8/layout/default"/>
    <dgm:cxn modelId="{F60FAB2C-4A32-0145-BB19-9BB5D7BA1A97}" type="presParOf" srcId="{03ADC478-C8A9-FA44-9DE3-3D089A20F8E8}" destId="{4ED511B9-13C3-C04C-8E24-F8E30BA5C02D}" srcOrd="9" destOrd="0" presId="urn:microsoft.com/office/officeart/2005/8/layout/default"/>
    <dgm:cxn modelId="{D1954AD6-24E4-B94C-BFA9-9A027902B005}" type="presParOf" srcId="{03ADC478-C8A9-FA44-9DE3-3D089A20F8E8}" destId="{172796AB-FF5E-1341-9FCA-37B44030A14F}" srcOrd="10" destOrd="0" presId="urn:microsoft.com/office/officeart/2005/8/layout/default"/>
    <dgm:cxn modelId="{D1C31053-1503-944F-A3C1-B76B760D8E51}" type="presParOf" srcId="{03ADC478-C8A9-FA44-9DE3-3D089A20F8E8}" destId="{6C5950FB-4BD5-684A-8BDA-19F3B16D2CAA}" srcOrd="11" destOrd="0" presId="urn:microsoft.com/office/officeart/2005/8/layout/default"/>
    <dgm:cxn modelId="{659024F1-1991-0145-B9DE-8F9C29329AB2}" type="presParOf" srcId="{03ADC478-C8A9-FA44-9DE3-3D089A20F8E8}" destId="{0A0E2D0A-02B4-E443-914B-35AD0428718C}" srcOrd="12" destOrd="0" presId="urn:microsoft.com/office/officeart/2005/8/layout/default"/>
    <dgm:cxn modelId="{07877504-89B4-4446-99D0-052DE15036F6}" type="presParOf" srcId="{03ADC478-C8A9-FA44-9DE3-3D089A20F8E8}" destId="{9433F0F3-895D-6B4F-8D44-F329FE7AF3D4}" srcOrd="13" destOrd="0" presId="urn:microsoft.com/office/officeart/2005/8/layout/default"/>
    <dgm:cxn modelId="{6D6DC491-D7B9-2447-B4B1-938E03E9BD6A}" type="presParOf" srcId="{03ADC478-C8A9-FA44-9DE3-3D089A20F8E8}" destId="{9EA49057-5FFD-2E4D-85AA-435B2A2294AD}"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381D15-0B2D-5C4A-9897-EDCDEBE4AEE1}" type="doc">
      <dgm:prSet loTypeId="urn:microsoft.com/office/officeart/2005/8/layout/default" loCatId="" qsTypeId="urn:microsoft.com/office/officeart/2005/8/quickstyle/simple1" qsCatId="simple" csTypeId="urn:microsoft.com/office/officeart/2005/8/colors/accent1_3" csCatId="accent1" phldr="1"/>
      <dgm:spPr/>
      <dgm:t>
        <a:bodyPr/>
        <a:lstStyle/>
        <a:p>
          <a:endParaRPr lang="es-MX"/>
        </a:p>
      </dgm:t>
    </dgm:pt>
    <dgm:pt modelId="{1500F2CC-172D-DF4D-B591-A5C1DFA1A2FE}">
      <dgm:prSet phldrT="[Texto]" custT="1"/>
      <dgm:spPr/>
      <dgm:t>
        <a:bodyPr/>
        <a:lstStyle/>
        <a:p>
          <a:r>
            <a:rPr lang="es-CL" sz="2800" b="0" i="0">
              <a:latin typeface="Cambria" panose="02040503050406030204" pitchFamily="18" charset="0"/>
            </a:rPr>
            <a:t>Fenilcetonuria</a:t>
          </a:r>
          <a:endParaRPr lang="es-MX" sz="2800">
            <a:latin typeface="Cambria" panose="02040503050406030204" pitchFamily="18" charset="0"/>
          </a:endParaRPr>
        </a:p>
      </dgm:t>
    </dgm:pt>
    <dgm:pt modelId="{F50412F7-3444-3F47-AB7E-EC02353EC035}" type="parTrans" cxnId="{D34FA2C6-4C1B-2644-9F64-DB1D56F0E93B}">
      <dgm:prSet/>
      <dgm:spPr/>
      <dgm:t>
        <a:bodyPr/>
        <a:lstStyle/>
        <a:p>
          <a:endParaRPr lang="es-MX" sz="1200">
            <a:latin typeface="Cambria" panose="02040503050406030204" pitchFamily="18" charset="0"/>
          </a:endParaRPr>
        </a:p>
      </dgm:t>
    </dgm:pt>
    <dgm:pt modelId="{FA5F6033-1B8C-CC47-91C0-AA16B9D0C744}" type="sibTrans" cxnId="{D34FA2C6-4C1B-2644-9F64-DB1D56F0E93B}">
      <dgm:prSet/>
      <dgm:spPr/>
      <dgm:t>
        <a:bodyPr/>
        <a:lstStyle/>
        <a:p>
          <a:endParaRPr lang="es-MX" sz="1200">
            <a:latin typeface="Cambria" panose="02040503050406030204" pitchFamily="18" charset="0"/>
          </a:endParaRPr>
        </a:p>
      </dgm:t>
    </dgm:pt>
    <dgm:pt modelId="{5B92DB7C-6A82-4842-9AEA-CCA8EF8B4D5D}">
      <dgm:prSet custT="1"/>
      <dgm:spPr/>
      <dgm:t>
        <a:bodyPr/>
        <a:lstStyle/>
        <a:p>
          <a:r>
            <a:rPr lang="es-CL" sz="2800" b="0" i="0">
              <a:latin typeface="Cambria" panose="02040503050406030204" pitchFamily="18" charset="0"/>
            </a:rPr>
            <a:t>Hipotiroidismo congénito</a:t>
          </a:r>
          <a:endParaRPr lang="es-CL" sz="2800" b="1" i="0">
            <a:latin typeface="Cambria" panose="02040503050406030204" pitchFamily="18" charset="0"/>
          </a:endParaRPr>
        </a:p>
      </dgm:t>
    </dgm:pt>
    <dgm:pt modelId="{D87A2B7D-A5C3-BF47-9932-6224F9B136A5}" type="parTrans" cxnId="{B62BEEFB-542A-4E4B-8C5F-E0C301FE02FC}">
      <dgm:prSet/>
      <dgm:spPr/>
      <dgm:t>
        <a:bodyPr/>
        <a:lstStyle/>
        <a:p>
          <a:endParaRPr lang="es-MX" sz="1200">
            <a:latin typeface="Cambria" panose="02040503050406030204" pitchFamily="18" charset="0"/>
          </a:endParaRPr>
        </a:p>
      </dgm:t>
    </dgm:pt>
    <dgm:pt modelId="{F88213F8-67CF-0147-AB36-88ABF4568014}" type="sibTrans" cxnId="{B62BEEFB-542A-4E4B-8C5F-E0C301FE02FC}">
      <dgm:prSet/>
      <dgm:spPr/>
      <dgm:t>
        <a:bodyPr/>
        <a:lstStyle/>
        <a:p>
          <a:endParaRPr lang="es-MX" sz="1200">
            <a:latin typeface="Cambria" panose="02040503050406030204" pitchFamily="18" charset="0"/>
          </a:endParaRPr>
        </a:p>
      </dgm:t>
    </dgm:pt>
    <dgm:pt modelId="{F53DF4EA-F06A-FF4F-BA2E-855955EA7E8F}" type="pres">
      <dgm:prSet presAssocID="{84381D15-0B2D-5C4A-9897-EDCDEBE4AEE1}" presName="diagram" presStyleCnt="0">
        <dgm:presLayoutVars>
          <dgm:dir/>
          <dgm:resizeHandles val="exact"/>
        </dgm:presLayoutVars>
      </dgm:prSet>
      <dgm:spPr/>
    </dgm:pt>
    <dgm:pt modelId="{1B821B7D-9C26-4B44-9CCE-726803CA4800}" type="pres">
      <dgm:prSet presAssocID="{1500F2CC-172D-DF4D-B591-A5C1DFA1A2FE}" presName="node" presStyleLbl="node1" presStyleIdx="0" presStyleCnt="2">
        <dgm:presLayoutVars>
          <dgm:bulletEnabled val="1"/>
        </dgm:presLayoutVars>
      </dgm:prSet>
      <dgm:spPr/>
    </dgm:pt>
    <dgm:pt modelId="{FD8E6EAD-4090-9546-B1BD-1EAAD83C617C}" type="pres">
      <dgm:prSet presAssocID="{FA5F6033-1B8C-CC47-91C0-AA16B9D0C744}" presName="sibTrans" presStyleCnt="0"/>
      <dgm:spPr/>
    </dgm:pt>
    <dgm:pt modelId="{F06019B4-5002-C34A-8061-78F5ECE193BB}" type="pres">
      <dgm:prSet presAssocID="{5B92DB7C-6A82-4842-9AEA-CCA8EF8B4D5D}" presName="node" presStyleLbl="node1" presStyleIdx="1" presStyleCnt="2">
        <dgm:presLayoutVars>
          <dgm:bulletEnabled val="1"/>
        </dgm:presLayoutVars>
      </dgm:prSet>
      <dgm:spPr/>
    </dgm:pt>
  </dgm:ptLst>
  <dgm:cxnLst>
    <dgm:cxn modelId="{4B30B221-AE2F-7D49-BCB1-0D8732290EDB}" type="presOf" srcId="{5B92DB7C-6A82-4842-9AEA-CCA8EF8B4D5D}" destId="{F06019B4-5002-C34A-8061-78F5ECE193BB}" srcOrd="0" destOrd="0" presId="urn:microsoft.com/office/officeart/2005/8/layout/default"/>
    <dgm:cxn modelId="{0F754389-8AD4-2846-9601-12656EBEAA64}" type="presOf" srcId="{84381D15-0B2D-5C4A-9897-EDCDEBE4AEE1}" destId="{F53DF4EA-F06A-FF4F-BA2E-855955EA7E8F}" srcOrd="0" destOrd="0" presId="urn:microsoft.com/office/officeart/2005/8/layout/default"/>
    <dgm:cxn modelId="{2CDCD3B9-330D-E64F-A5F8-BB797B502B0B}" type="presOf" srcId="{1500F2CC-172D-DF4D-B591-A5C1DFA1A2FE}" destId="{1B821B7D-9C26-4B44-9CCE-726803CA4800}" srcOrd="0" destOrd="0" presId="urn:microsoft.com/office/officeart/2005/8/layout/default"/>
    <dgm:cxn modelId="{D34FA2C6-4C1B-2644-9F64-DB1D56F0E93B}" srcId="{84381D15-0B2D-5C4A-9897-EDCDEBE4AEE1}" destId="{1500F2CC-172D-DF4D-B591-A5C1DFA1A2FE}" srcOrd="0" destOrd="0" parTransId="{F50412F7-3444-3F47-AB7E-EC02353EC035}" sibTransId="{FA5F6033-1B8C-CC47-91C0-AA16B9D0C744}"/>
    <dgm:cxn modelId="{B62BEEFB-542A-4E4B-8C5F-E0C301FE02FC}" srcId="{84381D15-0B2D-5C4A-9897-EDCDEBE4AEE1}" destId="{5B92DB7C-6A82-4842-9AEA-CCA8EF8B4D5D}" srcOrd="1" destOrd="0" parTransId="{D87A2B7D-A5C3-BF47-9932-6224F9B136A5}" sibTransId="{F88213F8-67CF-0147-AB36-88ABF4568014}"/>
    <dgm:cxn modelId="{5480EB13-2301-B74B-9ECA-21BEC2BDE361}" type="presParOf" srcId="{F53DF4EA-F06A-FF4F-BA2E-855955EA7E8F}" destId="{1B821B7D-9C26-4B44-9CCE-726803CA4800}" srcOrd="0" destOrd="0" presId="urn:microsoft.com/office/officeart/2005/8/layout/default"/>
    <dgm:cxn modelId="{BD6319B6-5EFB-4C47-808F-5DFB06AB66BB}" type="presParOf" srcId="{F53DF4EA-F06A-FF4F-BA2E-855955EA7E8F}" destId="{FD8E6EAD-4090-9546-B1BD-1EAAD83C617C}" srcOrd="1" destOrd="0" presId="urn:microsoft.com/office/officeart/2005/8/layout/default"/>
    <dgm:cxn modelId="{7ACA32F8-0D8A-F64C-A9A0-756A82DB58E1}" type="presParOf" srcId="{F53DF4EA-F06A-FF4F-BA2E-855955EA7E8F}" destId="{F06019B4-5002-C34A-8061-78F5ECE193BB}"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5198D42-DB8A-1F4A-B947-9575DEEBF676}"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s-MX"/>
        </a:p>
      </dgm:t>
    </dgm:pt>
    <dgm:pt modelId="{5CF8C60F-31C8-E84B-86E8-A093A4C84830}">
      <dgm:prSet phldrT="[Texto]" custT="1"/>
      <dgm:spPr/>
      <dgm:t>
        <a:bodyPr/>
        <a:lstStyle/>
        <a:p>
          <a:r>
            <a:rPr lang="es-CL" sz="1800" b="1" dirty="0">
              <a:effectLst/>
              <a:latin typeface="Cambria" panose="02040503050406030204" pitchFamily="18" charset="0"/>
            </a:rPr>
            <a:t>Urgencia</a:t>
          </a:r>
          <a:r>
            <a:rPr lang="es-CL" sz="1800" dirty="0">
              <a:effectLst/>
              <a:latin typeface="Cambria" panose="02040503050406030204" pitchFamily="18" charset="0"/>
            </a:rPr>
            <a:t>: Suma. </a:t>
          </a:r>
          <a:endParaRPr lang="es-MX" sz="1800" dirty="0"/>
        </a:p>
      </dgm:t>
    </dgm:pt>
    <dgm:pt modelId="{7C295813-0383-844B-A1F4-8009F40F9415}" type="parTrans" cxnId="{5A390103-C87B-8242-8BF5-41A45D698102}">
      <dgm:prSet/>
      <dgm:spPr/>
      <dgm:t>
        <a:bodyPr/>
        <a:lstStyle/>
        <a:p>
          <a:endParaRPr lang="es-MX" sz="1400"/>
        </a:p>
      </dgm:t>
    </dgm:pt>
    <dgm:pt modelId="{FEF487DE-7DA6-0E40-A766-49D06B3C4696}" type="sibTrans" cxnId="{5A390103-C87B-8242-8BF5-41A45D698102}">
      <dgm:prSet/>
      <dgm:spPr/>
      <dgm:t>
        <a:bodyPr/>
        <a:lstStyle/>
        <a:p>
          <a:endParaRPr lang="es-MX" sz="1400"/>
        </a:p>
      </dgm:t>
    </dgm:pt>
    <dgm:pt modelId="{7EF86967-33D6-4B47-BC7A-CE59F951C3E6}">
      <dgm:prSet phldrT="[Texto]" custT="1"/>
      <dgm:spPr/>
      <dgm:t>
        <a:bodyPr/>
        <a:lstStyle/>
        <a:p>
          <a:r>
            <a:rPr lang="es-CL" sz="1800" b="1" dirty="0">
              <a:effectLst/>
              <a:latin typeface="Cambria" panose="02040503050406030204" pitchFamily="18" charset="0"/>
            </a:rPr>
            <a:t>Origen e iniciativa</a:t>
          </a:r>
          <a:r>
            <a:rPr lang="es-CL" sz="1800" dirty="0">
              <a:effectLst/>
              <a:latin typeface="Cambria" panose="02040503050406030204" pitchFamily="18" charset="0"/>
            </a:rPr>
            <a:t>: Senado. </a:t>
          </a:r>
          <a:r>
            <a:rPr lang="es-CL" sz="1800" dirty="0" err="1">
              <a:effectLst/>
              <a:latin typeface="Cambria" panose="02040503050406030204" pitchFamily="18" charset="0"/>
            </a:rPr>
            <a:t>Moción</a:t>
          </a:r>
          <a:r>
            <a:rPr lang="es-CL" sz="1800" dirty="0">
              <a:effectLst/>
              <a:latin typeface="Cambria" panose="02040503050406030204" pitchFamily="18" charset="0"/>
            </a:rPr>
            <a:t> de los Honorables Senadores </a:t>
          </a:r>
          <a:r>
            <a:rPr lang="es-CL" sz="1800" dirty="0" err="1">
              <a:effectLst/>
              <a:latin typeface="Cambria" panose="02040503050406030204" pitchFamily="18" charset="0"/>
            </a:rPr>
            <a:t>señores</a:t>
          </a:r>
          <a:r>
            <a:rPr lang="es-CL" sz="1800" dirty="0">
              <a:effectLst/>
              <a:latin typeface="Cambria" panose="02040503050406030204" pitchFamily="18" charset="0"/>
            </a:rPr>
            <a:t> Quintana y </a:t>
          </a:r>
          <a:r>
            <a:rPr lang="es-CL" sz="1800" dirty="0" err="1">
              <a:effectLst/>
              <a:latin typeface="Cambria" panose="02040503050406030204" pitchFamily="18" charset="0"/>
            </a:rPr>
            <a:t>Chahuán</a:t>
          </a:r>
          <a:r>
            <a:rPr lang="es-CL" sz="1800" dirty="0">
              <a:effectLst/>
              <a:latin typeface="Cambria" panose="02040503050406030204" pitchFamily="18" charset="0"/>
            </a:rPr>
            <a:t> y ex Senadores, </a:t>
          </a:r>
          <a:r>
            <a:rPr lang="es-CL" sz="1800" dirty="0" err="1">
              <a:effectLst/>
              <a:latin typeface="Cambria" panose="02040503050406030204" pitchFamily="18" charset="0"/>
            </a:rPr>
            <a:t>señores</a:t>
          </a:r>
          <a:r>
            <a:rPr lang="es-CL" sz="1800" dirty="0">
              <a:effectLst/>
              <a:latin typeface="Cambria" panose="02040503050406030204" pitchFamily="18" charset="0"/>
            </a:rPr>
            <a:t> Walker, don Patricio, Rossi y Uriarte. </a:t>
          </a:r>
          <a:endParaRPr lang="es-MX" sz="1800" dirty="0"/>
        </a:p>
      </dgm:t>
    </dgm:pt>
    <dgm:pt modelId="{80D50157-3F6B-B44A-8175-19714C36F4BC}" type="parTrans" cxnId="{51EE034F-ABB6-D544-8D42-426157936ED5}">
      <dgm:prSet/>
      <dgm:spPr/>
      <dgm:t>
        <a:bodyPr/>
        <a:lstStyle/>
        <a:p>
          <a:endParaRPr lang="es-MX" sz="1400"/>
        </a:p>
      </dgm:t>
    </dgm:pt>
    <dgm:pt modelId="{8CA96BBE-DB6F-D74D-B5D7-4B64C312D143}" type="sibTrans" cxnId="{51EE034F-ABB6-D544-8D42-426157936ED5}">
      <dgm:prSet/>
      <dgm:spPr/>
      <dgm:t>
        <a:bodyPr/>
        <a:lstStyle/>
        <a:p>
          <a:endParaRPr lang="es-MX" sz="1400"/>
        </a:p>
      </dgm:t>
    </dgm:pt>
    <dgm:pt modelId="{8298A4DF-5A4B-F14C-8474-BE67AC7F9A86}">
      <dgm:prSet phldrT="[Texto]" custT="1"/>
      <dgm:spPr/>
      <dgm:t>
        <a:bodyPr/>
        <a:lstStyle/>
        <a:p>
          <a:r>
            <a:rPr lang="es-CL" sz="1800" b="1" dirty="0" err="1">
              <a:effectLst/>
              <a:latin typeface="Cambria" panose="02040503050406030204" pitchFamily="18" charset="0"/>
            </a:rPr>
            <a:t>Trámite</a:t>
          </a:r>
          <a:r>
            <a:rPr lang="es-CL" sz="1800" b="1" dirty="0">
              <a:effectLst/>
              <a:latin typeface="Cambria" panose="02040503050406030204" pitchFamily="18" charset="0"/>
            </a:rPr>
            <a:t> constitucional</a:t>
          </a:r>
          <a:r>
            <a:rPr lang="es-CL" sz="1800" dirty="0">
              <a:effectLst/>
              <a:latin typeface="Cambria" panose="02040503050406030204" pitchFamily="18" charset="0"/>
            </a:rPr>
            <a:t>: segundo.</a:t>
          </a:r>
          <a:endParaRPr lang="es-MX" sz="1800" dirty="0"/>
        </a:p>
      </dgm:t>
    </dgm:pt>
    <dgm:pt modelId="{04C402C7-6FE7-554E-8CCF-D772A742E741}" type="sibTrans" cxnId="{2DA27400-E99D-C44C-A50D-25FF0DE5516E}">
      <dgm:prSet/>
      <dgm:spPr/>
      <dgm:t>
        <a:bodyPr/>
        <a:lstStyle/>
        <a:p>
          <a:endParaRPr lang="es-MX" sz="1400"/>
        </a:p>
      </dgm:t>
    </dgm:pt>
    <dgm:pt modelId="{185509A8-3E18-5B4F-8489-29F8C6C599AA}" type="parTrans" cxnId="{2DA27400-E99D-C44C-A50D-25FF0DE5516E}">
      <dgm:prSet/>
      <dgm:spPr/>
      <dgm:t>
        <a:bodyPr/>
        <a:lstStyle/>
        <a:p>
          <a:endParaRPr lang="es-MX" sz="1400"/>
        </a:p>
      </dgm:t>
    </dgm:pt>
    <dgm:pt modelId="{A565824C-6A6C-5643-8C33-089A46073337}" type="pres">
      <dgm:prSet presAssocID="{15198D42-DB8A-1F4A-B947-9575DEEBF676}" presName="linear" presStyleCnt="0">
        <dgm:presLayoutVars>
          <dgm:dir/>
          <dgm:animLvl val="lvl"/>
          <dgm:resizeHandles val="exact"/>
        </dgm:presLayoutVars>
      </dgm:prSet>
      <dgm:spPr/>
    </dgm:pt>
    <dgm:pt modelId="{8349F777-6627-1741-84DC-C3D17BB89052}" type="pres">
      <dgm:prSet presAssocID="{5CF8C60F-31C8-E84B-86E8-A093A4C84830}" presName="parentLin" presStyleCnt="0"/>
      <dgm:spPr/>
    </dgm:pt>
    <dgm:pt modelId="{55E0187D-EAEE-0946-8807-F6D00E5FC32E}" type="pres">
      <dgm:prSet presAssocID="{5CF8C60F-31C8-E84B-86E8-A093A4C84830}" presName="parentLeftMargin" presStyleLbl="node1" presStyleIdx="0" presStyleCnt="3"/>
      <dgm:spPr/>
    </dgm:pt>
    <dgm:pt modelId="{3037A551-5AF5-2449-9C7A-9899ACEB6D50}" type="pres">
      <dgm:prSet presAssocID="{5CF8C60F-31C8-E84B-86E8-A093A4C84830}" presName="parentText" presStyleLbl="node1" presStyleIdx="0" presStyleCnt="3">
        <dgm:presLayoutVars>
          <dgm:chMax val="0"/>
          <dgm:bulletEnabled val="1"/>
        </dgm:presLayoutVars>
      </dgm:prSet>
      <dgm:spPr/>
    </dgm:pt>
    <dgm:pt modelId="{5E9DD93F-30DE-AE45-A07B-D509197AD67F}" type="pres">
      <dgm:prSet presAssocID="{5CF8C60F-31C8-E84B-86E8-A093A4C84830}" presName="negativeSpace" presStyleCnt="0"/>
      <dgm:spPr/>
    </dgm:pt>
    <dgm:pt modelId="{8A26939E-B9B4-E94B-AFCE-B39943B83708}" type="pres">
      <dgm:prSet presAssocID="{5CF8C60F-31C8-E84B-86E8-A093A4C84830}" presName="childText" presStyleLbl="conFgAcc1" presStyleIdx="0" presStyleCnt="3">
        <dgm:presLayoutVars>
          <dgm:bulletEnabled val="1"/>
        </dgm:presLayoutVars>
      </dgm:prSet>
      <dgm:spPr/>
    </dgm:pt>
    <dgm:pt modelId="{60007B9C-6803-6343-8910-FD27BF147CC1}" type="pres">
      <dgm:prSet presAssocID="{FEF487DE-7DA6-0E40-A766-49D06B3C4696}" presName="spaceBetweenRectangles" presStyleCnt="0"/>
      <dgm:spPr/>
    </dgm:pt>
    <dgm:pt modelId="{2AEFEA32-4D62-344E-8902-8E7584BFC005}" type="pres">
      <dgm:prSet presAssocID="{7EF86967-33D6-4B47-BC7A-CE59F951C3E6}" presName="parentLin" presStyleCnt="0"/>
      <dgm:spPr/>
    </dgm:pt>
    <dgm:pt modelId="{63650638-533F-4145-8EF0-DAE47D3EECF6}" type="pres">
      <dgm:prSet presAssocID="{7EF86967-33D6-4B47-BC7A-CE59F951C3E6}" presName="parentLeftMargin" presStyleLbl="node1" presStyleIdx="0" presStyleCnt="3"/>
      <dgm:spPr/>
    </dgm:pt>
    <dgm:pt modelId="{F6B02B23-2C36-BA41-AE0D-337155658542}" type="pres">
      <dgm:prSet presAssocID="{7EF86967-33D6-4B47-BC7A-CE59F951C3E6}" presName="parentText" presStyleLbl="node1" presStyleIdx="1" presStyleCnt="3">
        <dgm:presLayoutVars>
          <dgm:chMax val="0"/>
          <dgm:bulletEnabled val="1"/>
        </dgm:presLayoutVars>
      </dgm:prSet>
      <dgm:spPr/>
    </dgm:pt>
    <dgm:pt modelId="{88DB0939-1721-C84D-8AD1-938FFA5A951C}" type="pres">
      <dgm:prSet presAssocID="{7EF86967-33D6-4B47-BC7A-CE59F951C3E6}" presName="negativeSpace" presStyleCnt="0"/>
      <dgm:spPr/>
    </dgm:pt>
    <dgm:pt modelId="{A6C4660B-E782-1A4F-9EAB-4813876F19A9}" type="pres">
      <dgm:prSet presAssocID="{7EF86967-33D6-4B47-BC7A-CE59F951C3E6}" presName="childText" presStyleLbl="conFgAcc1" presStyleIdx="1" presStyleCnt="3">
        <dgm:presLayoutVars>
          <dgm:bulletEnabled val="1"/>
        </dgm:presLayoutVars>
      </dgm:prSet>
      <dgm:spPr/>
    </dgm:pt>
    <dgm:pt modelId="{6BC09853-4521-BB43-8D2E-DE20915FCE3E}" type="pres">
      <dgm:prSet presAssocID="{8CA96BBE-DB6F-D74D-B5D7-4B64C312D143}" presName="spaceBetweenRectangles" presStyleCnt="0"/>
      <dgm:spPr/>
    </dgm:pt>
    <dgm:pt modelId="{E2679942-4DAF-1A4B-AEF6-F3B6AC51BA63}" type="pres">
      <dgm:prSet presAssocID="{8298A4DF-5A4B-F14C-8474-BE67AC7F9A86}" presName="parentLin" presStyleCnt="0"/>
      <dgm:spPr/>
    </dgm:pt>
    <dgm:pt modelId="{FDA7B822-6B3B-8C49-B9FA-7814CDF18528}" type="pres">
      <dgm:prSet presAssocID="{8298A4DF-5A4B-F14C-8474-BE67AC7F9A86}" presName="parentLeftMargin" presStyleLbl="node1" presStyleIdx="1" presStyleCnt="3"/>
      <dgm:spPr/>
    </dgm:pt>
    <dgm:pt modelId="{B549C9FD-F692-EA41-B4DA-41B9691EF39D}" type="pres">
      <dgm:prSet presAssocID="{8298A4DF-5A4B-F14C-8474-BE67AC7F9A86}" presName="parentText" presStyleLbl="node1" presStyleIdx="2" presStyleCnt="3">
        <dgm:presLayoutVars>
          <dgm:chMax val="0"/>
          <dgm:bulletEnabled val="1"/>
        </dgm:presLayoutVars>
      </dgm:prSet>
      <dgm:spPr/>
    </dgm:pt>
    <dgm:pt modelId="{12017BF2-0C06-3945-B1E7-02096E43553D}" type="pres">
      <dgm:prSet presAssocID="{8298A4DF-5A4B-F14C-8474-BE67AC7F9A86}" presName="negativeSpace" presStyleCnt="0"/>
      <dgm:spPr/>
    </dgm:pt>
    <dgm:pt modelId="{69394FE3-E3AE-1B4B-9A5B-60CB9FA44E93}" type="pres">
      <dgm:prSet presAssocID="{8298A4DF-5A4B-F14C-8474-BE67AC7F9A86}" presName="childText" presStyleLbl="conFgAcc1" presStyleIdx="2" presStyleCnt="3">
        <dgm:presLayoutVars>
          <dgm:bulletEnabled val="1"/>
        </dgm:presLayoutVars>
      </dgm:prSet>
      <dgm:spPr/>
    </dgm:pt>
  </dgm:ptLst>
  <dgm:cxnLst>
    <dgm:cxn modelId="{2DA27400-E99D-C44C-A50D-25FF0DE5516E}" srcId="{15198D42-DB8A-1F4A-B947-9575DEEBF676}" destId="{8298A4DF-5A4B-F14C-8474-BE67AC7F9A86}" srcOrd="2" destOrd="0" parTransId="{185509A8-3E18-5B4F-8489-29F8C6C599AA}" sibTransId="{04C402C7-6FE7-554E-8CCF-D772A742E741}"/>
    <dgm:cxn modelId="{5A390103-C87B-8242-8BF5-41A45D698102}" srcId="{15198D42-DB8A-1F4A-B947-9575DEEBF676}" destId="{5CF8C60F-31C8-E84B-86E8-A093A4C84830}" srcOrd="0" destOrd="0" parTransId="{7C295813-0383-844B-A1F4-8009F40F9415}" sibTransId="{FEF487DE-7DA6-0E40-A766-49D06B3C4696}"/>
    <dgm:cxn modelId="{5ABB5808-136D-9B4C-B09C-D2777BB2C2B4}" type="presOf" srcId="{8298A4DF-5A4B-F14C-8474-BE67AC7F9A86}" destId="{B549C9FD-F692-EA41-B4DA-41B9691EF39D}" srcOrd="1" destOrd="0" presId="urn:microsoft.com/office/officeart/2005/8/layout/list1"/>
    <dgm:cxn modelId="{AB5B681A-A859-2A44-B727-222F9AB5229C}" type="presOf" srcId="{15198D42-DB8A-1F4A-B947-9575DEEBF676}" destId="{A565824C-6A6C-5643-8C33-089A46073337}" srcOrd="0" destOrd="0" presId="urn:microsoft.com/office/officeart/2005/8/layout/list1"/>
    <dgm:cxn modelId="{53B2911C-8CDD-414A-BFF9-9D8094AB83B4}" type="presOf" srcId="{5CF8C60F-31C8-E84B-86E8-A093A4C84830}" destId="{3037A551-5AF5-2449-9C7A-9899ACEB6D50}" srcOrd="1" destOrd="0" presId="urn:microsoft.com/office/officeart/2005/8/layout/list1"/>
    <dgm:cxn modelId="{C3ABB346-981C-3742-91B2-6EAB5DE71302}" type="presOf" srcId="{7EF86967-33D6-4B47-BC7A-CE59F951C3E6}" destId="{63650638-533F-4145-8EF0-DAE47D3EECF6}" srcOrd="0" destOrd="0" presId="urn:microsoft.com/office/officeart/2005/8/layout/list1"/>
    <dgm:cxn modelId="{51EE034F-ABB6-D544-8D42-426157936ED5}" srcId="{15198D42-DB8A-1F4A-B947-9575DEEBF676}" destId="{7EF86967-33D6-4B47-BC7A-CE59F951C3E6}" srcOrd="1" destOrd="0" parTransId="{80D50157-3F6B-B44A-8175-19714C36F4BC}" sibTransId="{8CA96BBE-DB6F-D74D-B5D7-4B64C312D143}"/>
    <dgm:cxn modelId="{D6F0B4DB-F555-0247-AABC-53FDCA915864}" type="presOf" srcId="{8298A4DF-5A4B-F14C-8474-BE67AC7F9A86}" destId="{FDA7B822-6B3B-8C49-B9FA-7814CDF18528}" srcOrd="0" destOrd="0" presId="urn:microsoft.com/office/officeart/2005/8/layout/list1"/>
    <dgm:cxn modelId="{FAE046E3-ED37-154E-89A9-34009358F4FA}" type="presOf" srcId="{5CF8C60F-31C8-E84B-86E8-A093A4C84830}" destId="{55E0187D-EAEE-0946-8807-F6D00E5FC32E}" srcOrd="0" destOrd="0" presId="urn:microsoft.com/office/officeart/2005/8/layout/list1"/>
    <dgm:cxn modelId="{FFA4E0EC-F7D7-3D44-9DF3-0F072081F1E4}" type="presOf" srcId="{7EF86967-33D6-4B47-BC7A-CE59F951C3E6}" destId="{F6B02B23-2C36-BA41-AE0D-337155658542}" srcOrd="1" destOrd="0" presId="urn:microsoft.com/office/officeart/2005/8/layout/list1"/>
    <dgm:cxn modelId="{45A5111C-6032-224D-A379-46ADE328CA3C}" type="presParOf" srcId="{A565824C-6A6C-5643-8C33-089A46073337}" destId="{8349F777-6627-1741-84DC-C3D17BB89052}" srcOrd="0" destOrd="0" presId="urn:microsoft.com/office/officeart/2005/8/layout/list1"/>
    <dgm:cxn modelId="{8987BC24-BFF6-FC42-8B1A-F87464690553}" type="presParOf" srcId="{8349F777-6627-1741-84DC-C3D17BB89052}" destId="{55E0187D-EAEE-0946-8807-F6D00E5FC32E}" srcOrd="0" destOrd="0" presId="urn:microsoft.com/office/officeart/2005/8/layout/list1"/>
    <dgm:cxn modelId="{B23F3196-DA92-9B45-BB6A-164AF2B41EBB}" type="presParOf" srcId="{8349F777-6627-1741-84DC-C3D17BB89052}" destId="{3037A551-5AF5-2449-9C7A-9899ACEB6D50}" srcOrd="1" destOrd="0" presId="urn:microsoft.com/office/officeart/2005/8/layout/list1"/>
    <dgm:cxn modelId="{38BC09F6-40EF-7D4B-97E3-B70B2B353610}" type="presParOf" srcId="{A565824C-6A6C-5643-8C33-089A46073337}" destId="{5E9DD93F-30DE-AE45-A07B-D509197AD67F}" srcOrd="1" destOrd="0" presId="urn:microsoft.com/office/officeart/2005/8/layout/list1"/>
    <dgm:cxn modelId="{AAA1467D-D8F6-8A41-BA03-FCA32A3746D9}" type="presParOf" srcId="{A565824C-6A6C-5643-8C33-089A46073337}" destId="{8A26939E-B9B4-E94B-AFCE-B39943B83708}" srcOrd="2" destOrd="0" presId="urn:microsoft.com/office/officeart/2005/8/layout/list1"/>
    <dgm:cxn modelId="{ADB3A3A4-CB6D-6348-8110-7871AA232DF8}" type="presParOf" srcId="{A565824C-6A6C-5643-8C33-089A46073337}" destId="{60007B9C-6803-6343-8910-FD27BF147CC1}" srcOrd="3" destOrd="0" presId="urn:microsoft.com/office/officeart/2005/8/layout/list1"/>
    <dgm:cxn modelId="{7B71E2EF-56C3-7C46-BD14-0D51545FFC33}" type="presParOf" srcId="{A565824C-6A6C-5643-8C33-089A46073337}" destId="{2AEFEA32-4D62-344E-8902-8E7584BFC005}" srcOrd="4" destOrd="0" presId="urn:microsoft.com/office/officeart/2005/8/layout/list1"/>
    <dgm:cxn modelId="{4B73C624-A053-D541-B854-BA9C27E8FC12}" type="presParOf" srcId="{2AEFEA32-4D62-344E-8902-8E7584BFC005}" destId="{63650638-533F-4145-8EF0-DAE47D3EECF6}" srcOrd="0" destOrd="0" presId="urn:microsoft.com/office/officeart/2005/8/layout/list1"/>
    <dgm:cxn modelId="{7575D9B4-9394-524E-A00D-8EC995A583A1}" type="presParOf" srcId="{2AEFEA32-4D62-344E-8902-8E7584BFC005}" destId="{F6B02B23-2C36-BA41-AE0D-337155658542}" srcOrd="1" destOrd="0" presId="urn:microsoft.com/office/officeart/2005/8/layout/list1"/>
    <dgm:cxn modelId="{7EACA868-5BDF-FD42-8413-78F91928F141}" type="presParOf" srcId="{A565824C-6A6C-5643-8C33-089A46073337}" destId="{88DB0939-1721-C84D-8AD1-938FFA5A951C}" srcOrd="5" destOrd="0" presId="urn:microsoft.com/office/officeart/2005/8/layout/list1"/>
    <dgm:cxn modelId="{67356AB1-D463-F843-A6F5-3B0FEAB2095A}" type="presParOf" srcId="{A565824C-6A6C-5643-8C33-089A46073337}" destId="{A6C4660B-E782-1A4F-9EAB-4813876F19A9}" srcOrd="6" destOrd="0" presId="urn:microsoft.com/office/officeart/2005/8/layout/list1"/>
    <dgm:cxn modelId="{8307AEA2-F75C-CB42-896C-D0E963D20B70}" type="presParOf" srcId="{A565824C-6A6C-5643-8C33-089A46073337}" destId="{6BC09853-4521-BB43-8D2E-DE20915FCE3E}" srcOrd="7" destOrd="0" presId="urn:microsoft.com/office/officeart/2005/8/layout/list1"/>
    <dgm:cxn modelId="{0BD8C4D3-66EE-5840-A097-B55067668CA0}" type="presParOf" srcId="{A565824C-6A6C-5643-8C33-089A46073337}" destId="{E2679942-4DAF-1A4B-AEF6-F3B6AC51BA63}" srcOrd="8" destOrd="0" presId="urn:microsoft.com/office/officeart/2005/8/layout/list1"/>
    <dgm:cxn modelId="{BD4B8BF8-C84D-BE4F-8D3B-2D2698976552}" type="presParOf" srcId="{E2679942-4DAF-1A4B-AEF6-F3B6AC51BA63}" destId="{FDA7B822-6B3B-8C49-B9FA-7814CDF18528}" srcOrd="0" destOrd="0" presId="urn:microsoft.com/office/officeart/2005/8/layout/list1"/>
    <dgm:cxn modelId="{3B2C3F33-53DC-2C43-B81D-A7DA01E8BDBF}" type="presParOf" srcId="{E2679942-4DAF-1A4B-AEF6-F3B6AC51BA63}" destId="{B549C9FD-F692-EA41-B4DA-41B9691EF39D}" srcOrd="1" destOrd="0" presId="urn:microsoft.com/office/officeart/2005/8/layout/list1"/>
    <dgm:cxn modelId="{2BBB7EFB-7EE2-F14A-A896-93E24F617A0B}" type="presParOf" srcId="{A565824C-6A6C-5643-8C33-089A46073337}" destId="{12017BF2-0C06-3945-B1E7-02096E43553D}" srcOrd="9" destOrd="0" presId="urn:microsoft.com/office/officeart/2005/8/layout/list1"/>
    <dgm:cxn modelId="{785C8F30-E88F-A343-9430-A2127D2F3ACF}" type="presParOf" srcId="{A565824C-6A6C-5643-8C33-089A46073337}" destId="{69394FE3-E3AE-1B4B-9A5B-60CB9FA44E9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5198D42-DB8A-1F4A-B947-9575DEEBF676}"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s-MX"/>
        </a:p>
      </dgm:t>
    </dgm:pt>
    <dgm:pt modelId="{D70AD7A1-34B8-E746-B991-A494332C4F38}">
      <dgm:prSet phldrT="[Texto]" custT="1"/>
      <dgm:spPr/>
      <dgm:t>
        <a:bodyPr/>
        <a:lstStyle/>
        <a:p>
          <a:r>
            <a:rPr lang="es-CL" sz="1800" b="1" dirty="0">
              <a:effectLst/>
              <a:latin typeface="Cambria" panose="02040503050406030204" pitchFamily="18" charset="0"/>
            </a:rPr>
            <a:t>Inicio de la </a:t>
          </a:r>
          <a:r>
            <a:rPr lang="es-CL" sz="1800" b="1" dirty="0" err="1">
              <a:effectLst/>
              <a:latin typeface="Cambria" panose="02040503050406030204" pitchFamily="18" charset="0"/>
            </a:rPr>
            <a:t>tramitación</a:t>
          </a:r>
          <a:r>
            <a:rPr lang="es-CL" sz="1800" b="1" dirty="0">
              <a:effectLst/>
              <a:latin typeface="Cambria" panose="02040503050406030204" pitchFamily="18" charset="0"/>
            </a:rPr>
            <a:t> en el senado</a:t>
          </a:r>
          <a:r>
            <a:rPr lang="es-CL" sz="1800" dirty="0">
              <a:effectLst/>
              <a:latin typeface="Cambria" panose="02040503050406030204" pitchFamily="18" charset="0"/>
            </a:rPr>
            <a:t>: 1 de mayo de 2011.</a:t>
          </a:r>
          <a:endParaRPr lang="es-MX" sz="1800" dirty="0"/>
        </a:p>
      </dgm:t>
    </dgm:pt>
    <dgm:pt modelId="{C99D2AF0-CB5B-5E46-8920-4A624A447DFE}" type="parTrans" cxnId="{5EDA099E-2F02-AA4B-8061-B97808AA76D6}">
      <dgm:prSet/>
      <dgm:spPr/>
      <dgm:t>
        <a:bodyPr/>
        <a:lstStyle/>
        <a:p>
          <a:endParaRPr lang="es-MX" sz="1400"/>
        </a:p>
      </dgm:t>
    </dgm:pt>
    <dgm:pt modelId="{AA1CE81B-3555-3746-A1EB-6F778193E584}" type="sibTrans" cxnId="{5EDA099E-2F02-AA4B-8061-B97808AA76D6}">
      <dgm:prSet/>
      <dgm:spPr/>
      <dgm:t>
        <a:bodyPr/>
        <a:lstStyle/>
        <a:p>
          <a:endParaRPr lang="es-MX" sz="1400"/>
        </a:p>
      </dgm:t>
    </dgm:pt>
    <dgm:pt modelId="{2D8AFD43-1751-7049-A6E9-3CF39FADA7D6}">
      <dgm:prSet phldrT="[Texto]" custT="1"/>
      <dgm:spPr/>
      <dgm:t>
        <a:bodyPr/>
        <a:lstStyle/>
        <a:p>
          <a:r>
            <a:rPr lang="es-CL" sz="1800" b="1" dirty="0">
              <a:latin typeface="Cambria" panose="02040503050406030204" pitchFamily="18" charset="0"/>
            </a:rPr>
            <a:t>Aprobación pleno del senado: </a:t>
          </a:r>
          <a:r>
            <a:rPr lang="es-CL" sz="1800" dirty="0">
              <a:latin typeface="Cambria" panose="02040503050406030204" pitchFamily="18" charset="0"/>
            </a:rPr>
            <a:t>15 de enero de 2025.</a:t>
          </a:r>
          <a:endParaRPr lang="es-MX" sz="1800" dirty="0"/>
        </a:p>
      </dgm:t>
    </dgm:pt>
    <dgm:pt modelId="{D91BBA82-12CA-2D4C-B053-2A4379927CF3}" type="parTrans" cxnId="{46C34688-E891-9546-814A-F1E09EC04902}">
      <dgm:prSet/>
      <dgm:spPr/>
      <dgm:t>
        <a:bodyPr/>
        <a:lstStyle/>
        <a:p>
          <a:endParaRPr lang="es-MX" sz="1400"/>
        </a:p>
      </dgm:t>
    </dgm:pt>
    <dgm:pt modelId="{D02082BB-EDAD-9142-9511-4CE68348985F}" type="sibTrans" cxnId="{46C34688-E891-9546-814A-F1E09EC04902}">
      <dgm:prSet/>
      <dgm:spPr/>
      <dgm:t>
        <a:bodyPr/>
        <a:lstStyle/>
        <a:p>
          <a:endParaRPr lang="es-MX" sz="1400"/>
        </a:p>
      </dgm:t>
    </dgm:pt>
    <dgm:pt modelId="{BE3829F7-0F2E-A340-A368-6DB59271AEF3}">
      <dgm:prSet phldrT="[Texto]" custT="1"/>
      <dgm:spPr/>
      <dgm:t>
        <a:bodyPr/>
        <a:lstStyle/>
        <a:p>
          <a:r>
            <a:rPr lang="es-MX" sz="1800" dirty="0"/>
            <a:t>Ap</a:t>
          </a:r>
          <a:r>
            <a:rPr lang="es-MX" sz="1800" b="1" dirty="0"/>
            <a:t>robación Comisión de Hacienda del Senado: </a:t>
          </a:r>
          <a:r>
            <a:rPr lang="es-MX" sz="1800" b="0" dirty="0"/>
            <a:t>7 de enero de 2025</a:t>
          </a:r>
        </a:p>
      </dgm:t>
    </dgm:pt>
    <dgm:pt modelId="{F76B4AA4-4028-274B-A131-99E59C10A763}" type="parTrans" cxnId="{A3316F46-3D25-D14F-8066-DAB5788E7894}">
      <dgm:prSet/>
      <dgm:spPr/>
      <dgm:t>
        <a:bodyPr/>
        <a:lstStyle/>
        <a:p>
          <a:endParaRPr lang="es-MX" sz="1400"/>
        </a:p>
      </dgm:t>
    </dgm:pt>
    <dgm:pt modelId="{3CCC0F33-0AA4-1142-8701-FE7A3A39E966}" type="sibTrans" cxnId="{A3316F46-3D25-D14F-8066-DAB5788E7894}">
      <dgm:prSet/>
      <dgm:spPr/>
      <dgm:t>
        <a:bodyPr/>
        <a:lstStyle/>
        <a:p>
          <a:endParaRPr lang="es-MX" sz="1400"/>
        </a:p>
      </dgm:t>
    </dgm:pt>
    <dgm:pt modelId="{C7582BC8-5E12-DA41-99C7-59D37BB31EE3}">
      <dgm:prSet phldrT="[Texto]" custT="1"/>
      <dgm:spPr/>
      <dgm:t>
        <a:bodyPr/>
        <a:lstStyle/>
        <a:p>
          <a:r>
            <a:rPr lang="es-ES" sz="1800" dirty="0">
              <a:effectLst/>
              <a:latin typeface="Calibri" panose="020F0502020204030204" pitchFamily="34" charset="0"/>
              <a:ea typeface="Calibri" panose="020F0502020204030204" pitchFamily="34" charset="0"/>
              <a:cs typeface="Calibri" panose="020F0502020204030204" pitchFamily="34" charset="0"/>
            </a:rPr>
            <a:t>Se hace presente la Suma Urgencia para su discusión en la Cámara de Diputados: 3 de marzo de 2025.</a:t>
          </a:r>
          <a:endParaRPr lang="es-MX" sz="1800" dirty="0"/>
        </a:p>
      </dgm:t>
    </dgm:pt>
    <dgm:pt modelId="{6BC38A42-B2DA-CA4A-9C1A-264F59850075}" type="parTrans" cxnId="{28256FCA-4C03-1148-9354-B58C9BC01020}">
      <dgm:prSet/>
      <dgm:spPr/>
      <dgm:t>
        <a:bodyPr/>
        <a:lstStyle/>
        <a:p>
          <a:endParaRPr lang="es-MX"/>
        </a:p>
      </dgm:t>
    </dgm:pt>
    <dgm:pt modelId="{2B7E50F8-2D20-E846-9E6A-059272E4E6A6}" type="sibTrans" cxnId="{28256FCA-4C03-1148-9354-B58C9BC01020}">
      <dgm:prSet/>
      <dgm:spPr/>
      <dgm:t>
        <a:bodyPr/>
        <a:lstStyle/>
        <a:p>
          <a:endParaRPr lang="es-MX"/>
        </a:p>
      </dgm:t>
    </dgm:pt>
    <dgm:pt modelId="{95D415A2-F40B-B24D-B2B3-1604B48D290E}" type="pres">
      <dgm:prSet presAssocID="{15198D42-DB8A-1F4A-B947-9575DEEBF676}" presName="diagram" presStyleCnt="0">
        <dgm:presLayoutVars>
          <dgm:dir/>
          <dgm:resizeHandles val="exact"/>
        </dgm:presLayoutVars>
      </dgm:prSet>
      <dgm:spPr/>
    </dgm:pt>
    <dgm:pt modelId="{75886AAB-A159-D44D-952E-A2C5FFB34083}" type="pres">
      <dgm:prSet presAssocID="{D70AD7A1-34B8-E746-B991-A494332C4F38}" presName="node" presStyleLbl="node1" presStyleIdx="0" presStyleCnt="4">
        <dgm:presLayoutVars>
          <dgm:bulletEnabled val="1"/>
        </dgm:presLayoutVars>
      </dgm:prSet>
      <dgm:spPr/>
    </dgm:pt>
    <dgm:pt modelId="{5D57767A-8A53-2A45-B622-6818B5D41A28}" type="pres">
      <dgm:prSet presAssocID="{AA1CE81B-3555-3746-A1EB-6F778193E584}" presName="sibTrans" presStyleCnt="0"/>
      <dgm:spPr/>
    </dgm:pt>
    <dgm:pt modelId="{DBECB7A5-1873-E64A-9C9B-8867E0B8EE51}" type="pres">
      <dgm:prSet presAssocID="{BE3829F7-0F2E-A340-A368-6DB59271AEF3}" presName="node" presStyleLbl="node1" presStyleIdx="1" presStyleCnt="4">
        <dgm:presLayoutVars>
          <dgm:bulletEnabled val="1"/>
        </dgm:presLayoutVars>
      </dgm:prSet>
      <dgm:spPr/>
    </dgm:pt>
    <dgm:pt modelId="{5AA3CFB5-DF32-6242-BDD3-AC9E13F04D76}" type="pres">
      <dgm:prSet presAssocID="{3CCC0F33-0AA4-1142-8701-FE7A3A39E966}" presName="sibTrans" presStyleCnt="0"/>
      <dgm:spPr/>
    </dgm:pt>
    <dgm:pt modelId="{2FD1586B-9BCA-FA42-9DAA-3341FBBFF04B}" type="pres">
      <dgm:prSet presAssocID="{2D8AFD43-1751-7049-A6E9-3CF39FADA7D6}" presName="node" presStyleLbl="node1" presStyleIdx="2" presStyleCnt="4">
        <dgm:presLayoutVars>
          <dgm:bulletEnabled val="1"/>
        </dgm:presLayoutVars>
      </dgm:prSet>
      <dgm:spPr/>
    </dgm:pt>
    <dgm:pt modelId="{18EFE888-3B77-5C44-8727-98873D23406E}" type="pres">
      <dgm:prSet presAssocID="{D02082BB-EDAD-9142-9511-4CE68348985F}" presName="sibTrans" presStyleCnt="0"/>
      <dgm:spPr/>
    </dgm:pt>
    <dgm:pt modelId="{717DC5AB-65B2-A94C-BA6A-4ADF75AB2387}" type="pres">
      <dgm:prSet presAssocID="{C7582BC8-5E12-DA41-99C7-59D37BB31EE3}" presName="node" presStyleLbl="node1" presStyleIdx="3" presStyleCnt="4">
        <dgm:presLayoutVars>
          <dgm:bulletEnabled val="1"/>
        </dgm:presLayoutVars>
      </dgm:prSet>
      <dgm:spPr/>
    </dgm:pt>
  </dgm:ptLst>
  <dgm:cxnLst>
    <dgm:cxn modelId="{A00F6242-DA62-8A46-A146-CA397FC0D036}" type="presOf" srcId="{BE3829F7-0F2E-A340-A368-6DB59271AEF3}" destId="{DBECB7A5-1873-E64A-9C9B-8867E0B8EE51}" srcOrd="0" destOrd="0" presId="urn:microsoft.com/office/officeart/2005/8/layout/default"/>
    <dgm:cxn modelId="{A3316F46-3D25-D14F-8066-DAB5788E7894}" srcId="{15198D42-DB8A-1F4A-B947-9575DEEBF676}" destId="{BE3829F7-0F2E-A340-A368-6DB59271AEF3}" srcOrd="1" destOrd="0" parTransId="{F76B4AA4-4028-274B-A131-99E59C10A763}" sibTransId="{3CCC0F33-0AA4-1142-8701-FE7A3A39E966}"/>
    <dgm:cxn modelId="{AD6F0A6F-5430-0A49-B0E3-EA14F3DF4B2B}" type="presOf" srcId="{15198D42-DB8A-1F4A-B947-9575DEEBF676}" destId="{95D415A2-F40B-B24D-B2B3-1604B48D290E}" srcOrd="0" destOrd="0" presId="urn:microsoft.com/office/officeart/2005/8/layout/default"/>
    <dgm:cxn modelId="{847D8F6F-EE61-094A-BC4C-646F28BAD9A7}" type="presOf" srcId="{C7582BC8-5E12-DA41-99C7-59D37BB31EE3}" destId="{717DC5AB-65B2-A94C-BA6A-4ADF75AB2387}" srcOrd="0" destOrd="0" presId="urn:microsoft.com/office/officeart/2005/8/layout/default"/>
    <dgm:cxn modelId="{46C34688-E891-9546-814A-F1E09EC04902}" srcId="{15198D42-DB8A-1F4A-B947-9575DEEBF676}" destId="{2D8AFD43-1751-7049-A6E9-3CF39FADA7D6}" srcOrd="2" destOrd="0" parTransId="{D91BBA82-12CA-2D4C-B053-2A4379927CF3}" sibTransId="{D02082BB-EDAD-9142-9511-4CE68348985F}"/>
    <dgm:cxn modelId="{5EDA099E-2F02-AA4B-8061-B97808AA76D6}" srcId="{15198D42-DB8A-1F4A-B947-9575DEEBF676}" destId="{D70AD7A1-34B8-E746-B991-A494332C4F38}" srcOrd="0" destOrd="0" parTransId="{C99D2AF0-CB5B-5E46-8920-4A624A447DFE}" sibTransId="{AA1CE81B-3555-3746-A1EB-6F778193E584}"/>
    <dgm:cxn modelId="{70DBA8C2-F594-544B-99A5-8E0742882CAD}" type="presOf" srcId="{D70AD7A1-34B8-E746-B991-A494332C4F38}" destId="{75886AAB-A159-D44D-952E-A2C5FFB34083}" srcOrd="0" destOrd="0" presId="urn:microsoft.com/office/officeart/2005/8/layout/default"/>
    <dgm:cxn modelId="{834200C6-0E61-2E41-B23D-7FBD1D8786BE}" type="presOf" srcId="{2D8AFD43-1751-7049-A6E9-3CF39FADA7D6}" destId="{2FD1586B-9BCA-FA42-9DAA-3341FBBFF04B}" srcOrd="0" destOrd="0" presId="urn:microsoft.com/office/officeart/2005/8/layout/default"/>
    <dgm:cxn modelId="{28256FCA-4C03-1148-9354-B58C9BC01020}" srcId="{15198D42-DB8A-1F4A-B947-9575DEEBF676}" destId="{C7582BC8-5E12-DA41-99C7-59D37BB31EE3}" srcOrd="3" destOrd="0" parTransId="{6BC38A42-B2DA-CA4A-9C1A-264F59850075}" sibTransId="{2B7E50F8-2D20-E846-9E6A-059272E4E6A6}"/>
    <dgm:cxn modelId="{7900B16E-797B-F34B-A806-E4E3BE49FD8B}" type="presParOf" srcId="{95D415A2-F40B-B24D-B2B3-1604B48D290E}" destId="{75886AAB-A159-D44D-952E-A2C5FFB34083}" srcOrd="0" destOrd="0" presId="urn:microsoft.com/office/officeart/2005/8/layout/default"/>
    <dgm:cxn modelId="{4D8C72A1-4915-A44B-BA6E-C32B14F88206}" type="presParOf" srcId="{95D415A2-F40B-B24D-B2B3-1604B48D290E}" destId="{5D57767A-8A53-2A45-B622-6818B5D41A28}" srcOrd="1" destOrd="0" presId="urn:microsoft.com/office/officeart/2005/8/layout/default"/>
    <dgm:cxn modelId="{778ECE1D-CB70-4B46-9B2F-D04F25FB1F82}" type="presParOf" srcId="{95D415A2-F40B-B24D-B2B3-1604B48D290E}" destId="{DBECB7A5-1873-E64A-9C9B-8867E0B8EE51}" srcOrd="2" destOrd="0" presId="urn:microsoft.com/office/officeart/2005/8/layout/default"/>
    <dgm:cxn modelId="{B95E18AF-8E78-F94B-94C5-B617AFBB1973}" type="presParOf" srcId="{95D415A2-F40B-B24D-B2B3-1604B48D290E}" destId="{5AA3CFB5-DF32-6242-BDD3-AC9E13F04D76}" srcOrd="3" destOrd="0" presId="urn:microsoft.com/office/officeart/2005/8/layout/default"/>
    <dgm:cxn modelId="{52002F17-E02B-AE4C-9D78-DC78A34FB156}" type="presParOf" srcId="{95D415A2-F40B-B24D-B2B3-1604B48D290E}" destId="{2FD1586B-9BCA-FA42-9DAA-3341FBBFF04B}" srcOrd="4" destOrd="0" presId="urn:microsoft.com/office/officeart/2005/8/layout/default"/>
    <dgm:cxn modelId="{82E9B6F4-F953-BE45-A5B0-D82B9C3DCF55}" type="presParOf" srcId="{95D415A2-F40B-B24D-B2B3-1604B48D290E}" destId="{18EFE888-3B77-5C44-8727-98873D23406E}" srcOrd="5" destOrd="0" presId="urn:microsoft.com/office/officeart/2005/8/layout/default"/>
    <dgm:cxn modelId="{C5BB61D1-0B77-104F-B2F3-344ECAC4D75D}" type="presParOf" srcId="{95D415A2-F40B-B24D-B2B3-1604B48D290E}" destId="{717DC5AB-65B2-A94C-BA6A-4ADF75AB2387}"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E7896C7-AA8F-F845-A4C0-BA2A052EB8D7}"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s-MX"/>
        </a:p>
      </dgm:t>
    </dgm:pt>
    <dgm:pt modelId="{12CE64C7-E18D-1B49-9B4E-D0189053418E}">
      <dgm:prSet phldrT="[Texto]"/>
      <dgm:spPr/>
      <dgm:t>
        <a:bodyPr/>
        <a:lstStyle/>
        <a:p>
          <a:r>
            <a:rPr lang="es-CL" dirty="0" err="1">
              <a:latin typeface="Cambria" panose="02040503050406030204" pitchFamily="18" charset="0"/>
            </a:rPr>
            <a:t>Definición</a:t>
          </a:r>
          <a:r>
            <a:rPr lang="es-CL" dirty="0">
              <a:latin typeface="Cambria" panose="02040503050406030204" pitchFamily="18" charset="0"/>
            </a:rPr>
            <a:t> de enfermedad poco frecuente, rara o </a:t>
          </a:r>
          <a:r>
            <a:rPr lang="es-CL" dirty="0" err="1">
              <a:latin typeface="Cambria" panose="02040503050406030204" pitchFamily="18" charset="0"/>
            </a:rPr>
            <a:t>huérfana</a:t>
          </a:r>
          <a:endParaRPr lang="es-MX" dirty="0">
            <a:latin typeface="Cambria" panose="02040503050406030204" pitchFamily="18" charset="0"/>
          </a:endParaRPr>
        </a:p>
      </dgm:t>
    </dgm:pt>
    <dgm:pt modelId="{3D510883-B589-084A-86C3-8B61D385F3AD}" type="parTrans" cxnId="{67C7F5AD-7546-BC4A-AFEB-52FDB40973F8}">
      <dgm:prSet/>
      <dgm:spPr/>
      <dgm:t>
        <a:bodyPr/>
        <a:lstStyle/>
        <a:p>
          <a:endParaRPr lang="es-MX">
            <a:latin typeface="Cambria" panose="02040503050406030204" pitchFamily="18" charset="0"/>
          </a:endParaRPr>
        </a:p>
      </dgm:t>
    </dgm:pt>
    <dgm:pt modelId="{DD6E4A9E-6314-014D-BE8B-1E820B75D88C}" type="sibTrans" cxnId="{67C7F5AD-7546-BC4A-AFEB-52FDB40973F8}">
      <dgm:prSet/>
      <dgm:spPr/>
      <dgm:t>
        <a:bodyPr/>
        <a:lstStyle/>
        <a:p>
          <a:endParaRPr lang="es-MX">
            <a:latin typeface="Cambria" panose="02040503050406030204" pitchFamily="18" charset="0"/>
          </a:endParaRPr>
        </a:p>
      </dgm:t>
    </dgm:pt>
    <dgm:pt modelId="{8077A4A3-0F2E-5F47-A876-6D9ED11FA3ED}">
      <dgm:prSet phldrT="[Texto]"/>
      <dgm:spPr/>
      <dgm:t>
        <a:bodyPr/>
        <a:lstStyle/>
        <a:p>
          <a:pPr>
            <a:buFont typeface="Arial" panose="020B0604020202020204" pitchFamily="34" charset="0"/>
            <a:buChar char="•"/>
          </a:pPr>
          <a:r>
            <a:rPr lang="es-CL" err="1">
              <a:latin typeface="Cambria" panose="02040503050406030204" pitchFamily="18" charset="0"/>
            </a:rPr>
            <a:t>Elaboración</a:t>
          </a:r>
          <a:r>
            <a:rPr lang="es-CL">
              <a:latin typeface="Cambria" panose="02040503050406030204" pitchFamily="18" charset="0"/>
            </a:rPr>
            <a:t> de un listado único de EPOF</a:t>
          </a:r>
          <a:endParaRPr lang="es-MX">
            <a:latin typeface="Cambria" panose="02040503050406030204" pitchFamily="18" charset="0"/>
          </a:endParaRPr>
        </a:p>
      </dgm:t>
    </dgm:pt>
    <dgm:pt modelId="{2E4D5FE3-EC7F-BF46-A3D0-3DBC1F4FAAA8}" type="parTrans" cxnId="{E70C0459-16A4-7848-A9F2-4E8D9EF0448E}">
      <dgm:prSet/>
      <dgm:spPr/>
      <dgm:t>
        <a:bodyPr/>
        <a:lstStyle/>
        <a:p>
          <a:endParaRPr lang="es-MX">
            <a:latin typeface="Cambria" panose="02040503050406030204" pitchFamily="18" charset="0"/>
          </a:endParaRPr>
        </a:p>
      </dgm:t>
    </dgm:pt>
    <dgm:pt modelId="{94824D1E-D34A-A14E-B8C3-AB0AAA06A585}" type="sibTrans" cxnId="{E70C0459-16A4-7848-A9F2-4E8D9EF0448E}">
      <dgm:prSet/>
      <dgm:spPr/>
      <dgm:t>
        <a:bodyPr/>
        <a:lstStyle/>
        <a:p>
          <a:endParaRPr lang="es-MX">
            <a:latin typeface="Cambria" panose="02040503050406030204" pitchFamily="18" charset="0"/>
          </a:endParaRPr>
        </a:p>
      </dgm:t>
    </dgm:pt>
    <dgm:pt modelId="{C6726E8D-1B9B-E240-ABC7-C3DAE68E9618}">
      <dgm:prSet phldrT="[Texto]"/>
      <dgm:spPr/>
      <dgm:t>
        <a:bodyPr/>
        <a:lstStyle/>
        <a:p>
          <a:pPr>
            <a:buFont typeface="Arial" panose="020B0604020202020204" pitchFamily="34" charset="0"/>
            <a:buChar char="•"/>
          </a:pPr>
          <a:r>
            <a:rPr lang="es-CL" err="1">
              <a:latin typeface="Cambria" panose="02040503050406030204" pitchFamily="18" charset="0"/>
            </a:rPr>
            <a:t>Creación</a:t>
          </a:r>
          <a:r>
            <a:rPr lang="es-CL">
              <a:latin typeface="Cambria" panose="02040503050406030204" pitchFamily="18" charset="0"/>
            </a:rPr>
            <a:t> de un registro nacional de personas con EPOF</a:t>
          </a:r>
          <a:endParaRPr lang="es-MX">
            <a:latin typeface="Cambria" panose="02040503050406030204" pitchFamily="18" charset="0"/>
          </a:endParaRPr>
        </a:p>
      </dgm:t>
    </dgm:pt>
    <dgm:pt modelId="{C85A5523-769C-7243-A762-94EE27CE94B5}" type="parTrans" cxnId="{01FA0860-B4CC-154E-9885-21330273C00C}">
      <dgm:prSet/>
      <dgm:spPr/>
      <dgm:t>
        <a:bodyPr/>
        <a:lstStyle/>
        <a:p>
          <a:endParaRPr lang="es-MX">
            <a:latin typeface="Cambria" panose="02040503050406030204" pitchFamily="18" charset="0"/>
          </a:endParaRPr>
        </a:p>
      </dgm:t>
    </dgm:pt>
    <dgm:pt modelId="{95FB8464-730D-494E-9726-A2EC76E9C5E3}" type="sibTrans" cxnId="{01FA0860-B4CC-154E-9885-21330273C00C}">
      <dgm:prSet/>
      <dgm:spPr/>
      <dgm:t>
        <a:bodyPr/>
        <a:lstStyle/>
        <a:p>
          <a:endParaRPr lang="es-MX">
            <a:latin typeface="Cambria" panose="02040503050406030204" pitchFamily="18" charset="0"/>
          </a:endParaRPr>
        </a:p>
      </dgm:t>
    </dgm:pt>
    <dgm:pt modelId="{7ADE33F7-7659-F643-A834-AD48C2358897}">
      <dgm:prSet phldrT="[Texto]"/>
      <dgm:spPr/>
      <dgm:t>
        <a:bodyPr/>
        <a:lstStyle/>
        <a:p>
          <a:pPr>
            <a:buFont typeface="Arial" panose="020B0604020202020204" pitchFamily="34" charset="0"/>
            <a:buChar char="•"/>
          </a:pPr>
          <a:r>
            <a:rPr lang="es-CL" err="1">
              <a:latin typeface="Cambria" panose="02040503050406030204" pitchFamily="18" charset="0"/>
            </a:rPr>
            <a:t>Creación</a:t>
          </a:r>
          <a:r>
            <a:rPr lang="es-CL">
              <a:latin typeface="Cambria" panose="02040503050406030204" pitchFamily="18" charset="0"/>
            </a:rPr>
            <a:t> de una </a:t>
          </a:r>
          <a:r>
            <a:rPr lang="es-CL" err="1">
              <a:latin typeface="Cambria" panose="02040503050406030204" pitchFamily="18" charset="0"/>
            </a:rPr>
            <a:t>Comisión</a:t>
          </a:r>
          <a:r>
            <a:rPr lang="es-CL">
              <a:latin typeface="Cambria" panose="02040503050406030204" pitchFamily="18" charset="0"/>
            </a:rPr>
            <a:t> </a:t>
          </a:r>
          <a:r>
            <a:rPr lang="es-CL" err="1">
              <a:latin typeface="Cambria" panose="02040503050406030204" pitchFamily="18" charset="0"/>
            </a:rPr>
            <a:t>Técnica</a:t>
          </a:r>
          <a:r>
            <a:rPr lang="es-CL">
              <a:latin typeface="Cambria" panose="02040503050406030204" pitchFamily="18" charset="0"/>
            </a:rPr>
            <a:t> Asesora sobre enfermedades poco frecuentes, raras o </a:t>
          </a:r>
          <a:r>
            <a:rPr lang="es-CL" err="1">
              <a:latin typeface="Cambria" panose="02040503050406030204" pitchFamily="18" charset="0"/>
            </a:rPr>
            <a:t>huérfanas</a:t>
          </a:r>
          <a:r>
            <a:rPr lang="es-CL">
              <a:latin typeface="Cambria" panose="02040503050406030204" pitchFamily="18" charset="0"/>
            </a:rPr>
            <a:t> en el MINSAL</a:t>
          </a:r>
          <a:endParaRPr lang="es-MX">
            <a:latin typeface="Cambria" panose="02040503050406030204" pitchFamily="18" charset="0"/>
          </a:endParaRPr>
        </a:p>
      </dgm:t>
    </dgm:pt>
    <dgm:pt modelId="{61C3964F-1A81-484B-9731-EDFA4C7E3162}" type="parTrans" cxnId="{AB327AD3-DF51-F54C-A7FF-F64B70F122C3}">
      <dgm:prSet/>
      <dgm:spPr/>
      <dgm:t>
        <a:bodyPr/>
        <a:lstStyle/>
        <a:p>
          <a:endParaRPr lang="es-MX">
            <a:latin typeface="Cambria" panose="02040503050406030204" pitchFamily="18" charset="0"/>
          </a:endParaRPr>
        </a:p>
      </dgm:t>
    </dgm:pt>
    <dgm:pt modelId="{68EE6CC5-8D41-3843-A18D-D44472DB2693}" type="sibTrans" cxnId="{AB327AD3-DF51-F54C-A7FF-F64B70F122C3}">
      <dgm:prSet/>
      <dgm:spPr/>
      <dgm:t>
        <a:bodyPr/>
        <a:lstStyle/>
        <a:p>
          <a:endParaRPr lang="es-MX">
            <a:latin typeface="Cambria" panose="02040503050406030204" pitchFamily="18" charset="0"/>
          </a:endParaRPr>
        </a:p>
      </dgm:t>
    </dgm:pt>
    <dgm:pt modelId="{545FA8FA-B01F-7B4D-B51D-1EF235F526D8}" type="pres">
      <dgm:prSet presAssocID="{1E7896C7-AA8F-F845-A4C0-BA2A052EB8D7}" presName="diagram" presStyleCnt="0">
        <dgm:presLayoutVars>
          <dgm:dir/>
          <dgm:resizeHandles val="exact"/>
        </dgm:presLayoutVars>
      </dgm:prSet>
      <dgm:spPr/>
    </dgm:pt>
    <dgm:pt modelId="{82801720-7CAF-B349-8C14-905792196D31}" type="pres">
      <dgm:prSet presAssocID="{12CE64C7-E18D-1B49-9B4E-D0189053418E}" presName="node" presStyleLbl="node1" presStyleIdx="0" presStyleCnt="4">
        <dgm:presLayoutVars>
          <dgm:bulletEnabled val="1"/>
        </dgm:presLayoutVars>
      </dgm:prSet>
      <dgm:spPr/>
    </dgm:pt>
    <dgm:pt modelId="{50F3E372-710D-0649-8BE1-5847E7638EDB}" type="pres">
      <dgm:prSet presAssocID="{DD6E4A9E-6314-014D-BE8B-1E820B75D88C}" presName="sibTrans" presStyleCnt="0"/>
      <dgm:spPr/>
    </dgm:pt>
    <dgm:pt modelId="{3DBCBC37-6D8C-8E42-A167-2149D426D930}" type="pres">
      <dgm:prSet presAssocID="{8077A4A3-0F2E-5F47-A876-6D9ED11FA3ED}" presName="node" presStyleLbl="node1" presStyleIdx="1" presStyleCnt="4">
        <dgm:presLayoutVars>
          <dgm:bulletEnabled val="1"/>
        </dgm:presLayoutVars>
      </dgm:prSet>
      <dgm:spPr/>
    </dgm:pt>
    <dgm:pt modelId="{FFCBBB63-0BC1-7A4A-A0A1-066825FBF996}" type="pres">
      <dgm:prSet presAssocID="{94824D1E-D34A-A14E-B8C3-AB0AAA06A585}" presName="sibTrans" presStyleCnt="0"/>
      <dgm:spPr/>
    </dgm:pt>
    <dgm:pt modelId="{C46720A9-9E77-F049-9CA9-F1116877C004}" type="pres">
      <dgm:prSet presAssocID="{C6726E8D-1B9B-E240-ABC7-C3DAE68E9618}" presName="node" presStyleLbl="node1" presStyleIdx="2" presStyleCnt="4">
        <dgm:presLayoutVars>
          <dgm:bulletEnabled val="1"/>
        </dgm:presLayoutVars>
      </dgm:prSet>
      <dgm:spPr/>
    </dgm:pt>
    <dgm:pt modelId="{D2F6754D-7A89-804A-AD59-546E034F9E05}" type="pres">
      <dgm:prSet presAssocID="{95FB8464-730D-494E-9726-A2EC76E9C5E3}" presName="sibTrans" presStyleCnt="0"/>
      <dgm:spPr/>
    </dgm:pt>
    <dgm:pt modelId="{CD1FC0E8-4C3F-7A4F-8E7E-755A9C72A5AA}" type="pres">
      <dgm:prSet presAssocID="{7ADE33F7-7659-F643-A834-AD48C2358897}" presName="node" presStyleLbl="node1" presStyleIdx="3" presStyleCnt="4">
        <dgm:presLayoutVars>
          <dgm:bulletEnabled val="1"/>
        </dgm:presLayoutVars>
      </dgm:prSet>
      <dgm:spPr/>
    </dgm:pt>
  </dgm:ptLst>
  <dgm:cxnLst>
    <dgm:cxn modelId="{C46BDD22-B866-024A-88B4-05723E430583}" type="presOf" srcId="{8077A4A3-0F2E-5F47-A876-6D9ED11FA3ED}" destId="{3DBCBC37-6D8C-8E42-A167-2149D426D930}" srcOrd="0" destOrd="0" presId="urn:microsoft.com/office/officeart/2005/8/layout/default"/>
    <dgm:cxn modelId="{01FA0860-B4CC-154E-9885-21330273C00C}" srcId="{1E7896C7-AA8F-F845-A4C0-BA2A052EB8D7}" destId="{C6726E8D-1B9B-E240-ABC7-C3DAE68E9618}" srcOrd="2" destOrd="0" parTransId="{C85A5523-769C-7243-A762-94EE27CE94B5}" sibTransId="{95FB8464-730D-494E-9726-A2EC76E9C5E3}"/>
    <dgm:cxn modelId="{DED7D642-C24F-BB4A-81E5-2D7F94326FD6}" type="presOf" srcId="{C6726E8D-1B9B-E240-ABC7-C3DAE68E9618}" destId="{C46720A9-9E77-F049-9CA9-F1116877C004}" srcOrd="0" destOrd="0" presId="urn:microsoft.com/office/officeart/2005/8/layout/default"/>
    <dgm:cxn modelId="{E70C0459-16A4-7848-A9F2-4E8D9EF0448E}" srcId="{1E7896C7-AA8F-F845-A4C0-BA2A052EB8D7}" destId="{8077A4A3-0F2E-5F47-A876-6D9ED11FA3ED}" srcOrd="1" destOrd="0" parTransId="{2E4D5FE3-EC7F-BF46-A3D0-3DBC1F4FAAA8}" sibTransId="{94824D1E-D34A-A14E-B8C3-AB0AAA06A585}"/>
    <dgm:cxn modelId="{AC083E5A-4A43-7446-8C0A-E268656C65B3}" type="presOf" srcId="{12CE64C7-E18D-1B49-9B4E-D0189053418E}" destId="{82801720-7CAF-B349-8C14-905792196D31}" srcOrd="0" destOrd="0" presId="urn:microsoft.com/office/officeart/2005/8/layout/default"/>
    <dgm:cxn modelId="{4CA22585-1EC8-0F44-B716-2E9EA1A11A90}" type="presOf" srcId="{1E7896C7-AA8F-F845-A4C0-BA2A052EB8D7}" destId="{545FA8FA-B01F-7B4D-B51D-1EF235F526D8}" srcOrd="0" destOrd="0" presId="urn:microsoft.com/office/officeart/2005/8/layout/default"/>
    <dgm:cxn modelId="{939DB785-8257-6545-8895-74699E6CEA63}" type="presOf" srcId="{7ADE33F7-7659-F643-A834-AD48C2358897}" destId="{CD1FC0E8-4C3F-7A4F-8E7E-755A9C72A5AA}" srcOrd="0" destOrd="0" presId="urn:microsoft.com/office/officeart/2005/8/layout/default"/>
    <dgm:cxn modelId="{67C7F5AD-7546-BC4A-AFEB-52FDB40973F8}" srcId="{1E7896C7-AA8F-F845-A4C0-BA2A052EB8D7}" destId="{12CE64C7-E18D-1B49-9B4E-D0189053418E}" srcOrd="0" destOrd="0" parTransId="{3D510883-B589-084A-86C3-8B61D385F3AD}" sibTransId="{DD6E4A9E-6314-014D-BE8B-1E820B75D88C}"/>
    <dgm:cxn modelId="{AB327AD3-DF51-F54C-A7FF-F64B70F122C3}" srcId="{1E7896C7-AA8F-F845-A4C0-BA2A052EB8D7}" destId="{7ADE33F7-7659-F643-A834-AD48C2358897}" srcOrd="3" destOrd="0" parTransId="{61C3964F-1A81-484B-9731-EDFA4C7E3162}" sibTransId="{68EE6CC5-8D41-3843-A18D-D44472DB2693}"/>
    <dgm:cxn modelId="{23AC01BD-12DE-5442-A8D8-9AF441C11F97}" type="presParOf" srcId="{545FA8FA-B01F-7B4D-B51D-1EF235F526D8}" destId="{82801720-7CAF-B349-8C14-905792196D31}" srcOrd="0" destOrd="0" presId="urn:microsoft.com/office/officeart/2005/8/layout/default"/>
    <dgm:cxn modelId="{C96B5601-1119-4640-9958-DFDF39820BBF}" type="presParOf" srcId="{545FA8FA-B01F-7B4D-B51D-1EF235F526D8}" destId="{50F3E372-710D-0649-8BE1-5847E7638EDB}" srcOrd="1" destOrd="0" presId="urn:microsoft.com/office/officeart/2005/8/layout/default"/>
    <dgm:cxn modelId="{A3885B1C-E35D-BD4B-8578-4573B015F6E8}" type="presParOf" srcId="{545FA8FA-B01F-7B4D-B51D-1EF235F526D8}" destId="{3DBCBC37-6D8C-8E42-A167-2149D426D930}" srcOrd="2" destOrd="0" presId="urn:microsoft.com/office/officeart/2005/8/layout/default"/>
    <dgm:cxn modelId="{7713FBA4-73A0-834B-8FC7-6DCF25A73676}" type="presParOf" srcId="{545FA8FA-B01F-7B4D-B51D-1EF235F526D8}" destId="{FFCBBB63-0BC1-7A4A-A0A1-066825FBF996}" srcOrd="3" destOrd="0" presId="urn:microsoft.com/office/officeart/2005/8/layout/default"/>
    <dgm:cxn modelId="{B1EFC753-63A3-5947-A68F-F3AC967A4372}" type="presParOf" srcId="{545FA8FA-B01F-7B4D-B51D-1EF235F526D8}" destId="{C46720A9-9E77-F049-9CA9-F1116877C004}" srcOrd="4" destOrd="0" presId="urn:microsoft.com/office/officeart/2005/8/layout/default"/>
    <dgm:cxn modelId="{77959632-6769-C548-B9A9-9662176382AE}" type="presParOf" srcId="{545FA8FA-B01F-7B4D-B51D-1EF235F526D8}" destId="{D2F6754D-7A89-804A-AD59-546E034F9E05}" srcOrd="5" destOrd="0" presId="urn:microsoft.com/office/officeart/2005/8/layout/default"/>
    <dgm:cxn modelId="{6E80AECF-A628-DD47-BF17-C445CBF9A75E}" type="presParOf" srcId="{545FA8FA-B01F-7B4D-B51D-1EF235F526D8}" destId="{CD1FC0E8-4C3F-7A4F-8E7E-755A9C72A5AA}"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0ABE8-D0CE-C44A-B2FC-FF64A9DE6739}">
      <dsp:nvSpPr>
        <dsp:cNvPr id="0" name=""/>
        <dsp:cNvSpPr/>
      </dsp:nvSpPr>
      <dsp:spPr>
        <a:xfrm>
          <a:off x="625256" y="1984"/>
          <a:ext cx="2260996" cy="13565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t>Oficina CCC y EPOF (</a:t>
          </a:r>
          <a:r>
            <a:rPr lang="es-ES" sz="1800" kern="1200" dirty="0"/>
            <a:t>RE N°902 del 26/07/2023)</a:t>
          </a:r>
          <a:endParaRPr lang="es-MX" sz="1800" kern="1200" dirty="0"/>
        </a:p>
      </dsp:txBody>
      <dsp:txXfrm>
        <a:off x="625256" y="1984"/>
        <a:ext cx="2260996" cy="1356598"/>
      </dsp:txXfrm>
    </dsp:sp>
    <dsp:sp modelId="{004A75EA-ACD8-0B4D-B961-BFBC3598BBA2}">
      <dsp:nvSpPr>
        <dsp:cNvPr id="0" name=""/>
        <dsp:cNvSpPr/>
      </dsp:nvSpPr>
      <dsp:spPr>
        <a:xfrm>
          <a:off x="3112353" y="1984"/>
          <a:ext cx="2260996" cy="13565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t>Trabajo estrecho con agrupaciones sociedad civil</a:t>
          </a:r>
        </a:p>
      </dsp:txBody>
      <dsp:txXfrm>
        <a:off x="3112353" y="1984"/>
        <a:ext cx="2260996" cy="1356598"/>
      </dsp:txXfrm>
    </dsp:sp>
    <dsp:sp modelId="{1BC15154-B26D-0F45-B367-039DBEB3FD5A}">
      <dsp:nvSpPr>
        <dsp:cNvPr id="0" name=""/>
        <dsp:cNvSpPr/>
      </dsp:nvSpPr>
      <dsp:spPr>
        <a:xfrm>
          <a:off x="5599449" y="1984"/>
          <a:ext cx="2260996" cy="13565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t>Lineamientos técnicos patologías específicas</a:t>
          </a:r>
        </a:p>
      </dsp:txBody>
      <dsp:txXfrm>
        <a:off x="5599449" y="1984"/>
        <a:ext cx="2260996" cy="1356598"/>
      </dsp:txXfrm>
    </dsp:sp>
    <dsp:sp modelId="{7496D888-FD15-F249-A2B7-882C081175F6}">
      <dsp:nvSpPr>
        <dsp:cNvPr id="0" name=""/>
        <dsp:cNvSpPr/>
      </dsp:nvSpPr>
      <dsp:spPr>
        <a:xfrm>
          <a:off x="8086546" y="1984"/>
          <a:ext cx="2260996" cy="13565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t>Colaboración en evaluación canastas GES EPOF</a:t>
          </a:r>
        </a:p>
      </dsp:txBody>
      <dsp:txXfrm>
        <a:off x="8086546" y="1984"/>
        <a:ext cx="2260996" cy="1356598"/>
      </dsp:txXfrm>
    </dsp:sp>
    <dsp:sp modelId="{DEA5FF5D-24A1-8C41-A68E-EEAF3C8510D6}">
      <dsp:nvSpPr>
        <dsp:cNvPr id="0" name=""/>
        <dsp:cNvSpPr/>
      </dsp:nvSpPr>
      <dsp:spPr>
        <a:xfrm>
          <a:off x="625256" y="1584682"/>
          <a:ext cx="2260996" cy="13565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t>Pesquisa neonatal</a:t>
          </a:r>
        </a:p>
      </dsp:txBody>
      <dsp:txXfrm>
        <a:off x="625256" y="1584682"/>
        <a:ext cx="2260996" cy="1356598"/>
      </dsp:txXfrm>
    </dsp:sp>
    <dsp:sp modelId="{F06BA6C4-4B05-A340-8513-DC82521B396A}">
      <dsp:nvSpPr>
        <dsp:cNvPr id="0" name=""/>
        <dsp:cNvSpPr/>
      </dsp:nvSpPr>
      <dsp:spPr>
        <a:xfrm>
          <a:off x="3112353" y="1584682"/>
          <a:ext cx="2260996" cy="13565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t>Desarrollo de políticas de Acuerdos de Riesgo Compartido</a:t>
          </a:r>
        </a:p>
      </dsp:txBody>
      <dsp:txXfrm>
        <a:off x="3112353" y="1584682"/>
        <a:ext cx="2260996" cy="1356598"/>
      </dsp:txXfrm>
    </dsp:sp>
    <dsp:sp modelId="{E06AC6AE-3AC0-6840-A632-37CD9AACE403}">
      <dsp:nvSpPr>
        <dsp:cNvPr id="0" name=""/>
        <dsp:cNvSpPr/>
      </dsp:nvSpPr>
      <dsp:spPr>
        <a:xfrm>
          <a:off x="5599449" y="1584682"/>
          <a:ext cx="2260996" cy="13565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t>Conformación Comisión Técnica Asesora (</a:t>
          </a:r>
          <a:r>
            <a:rPr lang="es-ES" sz="1800" kern="1200" dirty="0">
              <a:effectLst/>
              <a:latin typeface="Calibri" panose="020F0502020204030204" pitchFamily="34" charset="0"/>
              <a:ea typeface="Calibri" panose="020F0502020204030204" pitchFamily="34" charset="0"/>
              <a:cs typeface="Calibri" panose="020F0502020204030204" pitchFamily="34" charset="0"/>
            </a:rPr>
            <a:t>DE N°59/2024)</a:t>
          </a:r>
          <a:endParaRPr lang="es-MX" sz="1800" kern="1200" dirty="0"/>
        </a:p>
      </dsp:txBody>
      <dsp:txXfrm>
        <a:off x="5599449" y="1584682"/>
        <a:ext cx="2260996" cy="1356598"/>
      </dsp:txXfrm>
    </dsp:sp>
    <dsp:sp modelId="{FEA4357A-A85D-3E48-9D07-12C0079F4A39}">
      <dsp:nvSpPr>
        <dsp:cNvPr id="0" name=""/>
        <dsp:cNvSpPr/>
      </dsp:nvSpPr>
      <dsp:spPr>
        <a:xfrm>
          <a:off x="8086546" y="1584682"/>
          <a:ext cx="2260996" cy="13565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t>Resolución EPOF Asamblea Munsial de la Salud 2025</a:t>
          </a:r>
        </a:p>
      </dsp:txBody>
      <dsp:txXfrm>
        <a:off x="8086546" y="1584682"/>
        <a:ext cx="2260996" cy="1356598"/>
      </dsp:txXfrm>
    </dsp:sp>
    <dsp:sp modelId="{8AD0754E-F66B-7448-9596-D89D679F48C6}">
      <dsp:nvSpPr>
        <dsp:cNvPr id="0" name=""/>
        <dsp:cNvSpPr/>
      </dsp:nvSpPr>
      <dsp:spPr>
        <a:xfrm>
          <a:off x="3112353" y="3167380"/>
          <a:ext cx="2260996" cy="13565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t>Compromiso proyecto Center for Rare Disease Research and Puclic Policy UDD</a:t>
          </a:r>
        </a:p>
      </dsp:txBody>
      <dsp:txXfrm>
        <a:off x="3112353" y="3167380"/>
        <a:ext cx="2260996" cy="1356598"/>
      </dsp:txXfrm>
    </dsp:sp>
    <dsp:sp modelId="{5078AB4A-376D-EA41-BA93-C8698D28D578}">
      <dsp:nvSpPr>
        <dsp:cNvPr id="0" name=""/>
        <dsp:cNvSpPr/>
      </dsp:nvSpPr>
      <dsp:spPr>
        <a:xfrm>
          <a:off x="5599449" y="3167380"/>
          <a:ext cx="2260996" cy="13565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t>Cápsulas educativas y curso de capacitación</a:t>
          </a:r>
        </a:p>
      </dsp:txBody>
      <dsp:txXfrm>
        <a:off x="5599449" y="3167380"/>
        <a:ext cx="2260996" cy="13565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21B7D-9C26-4B44-9CCE-726803CA4800}">
      <dsp:nvSpPr>
        <dsp:cNvPr id="0" name=""/>
        <dsp:cNvSpPr/>
      </dsp:nvSpPr>
      <dsp:spPr>
        <a:xfrm>
          <a:off x="3211" y="340944"/>
          <a:ext cx="2547746" cy="1528647"/>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L" sz="2400" kern="1200">
              <a:latin typeface="Cambria" panose="02040503050406030204" pitchFamily="18" charset="0"/>
            </a:rPr>
            <a:t>Hemofilia</a:t>
          </a:r>
          <a:endParaRPr lang="es-MX" sz="2400" kern="1200">
            <a:latin typeface="Cambria" panose="02040503050406030204" pitchFamily="18" charset="0"/>
          </a:endParaRPr>
        </a:p>
      </dsp:txBody>
      <dsp:txXfrm>
        <a:off x="3211" y="340944"/>
        <a:ext cx="2547746" cy="1528647"/>
      </dsp:txXfrm>
    </dsp:sp>
    <dsp:sp modelId="{A4A194B7-42B3-3047-9B6C-935055144D92}">
      <dsp:nvSpPr>
        <dsp:cNvPr id="0" name=""/>
        <dsp:cNvSpPr/>
      </dsp:nvSpPr>
      <dsp:spPr>
        <a:xfrm>
          <a:off x="2805732" y="340944"/>
          <a:ext cx="2547746" cy="1528647"/>
        </a:xfrm>
        <a:prstGeom prst="rect">
          <a:avLst/>
        </a:prstGeom>
        <a:solidFill>
          <a:schemeClr val="accent1">
            <a:shade val="80000"/>
            <a:hueOff val="98779"/>
            <a:satOff val="-10306"/>
            <a:lumOff val="65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L" sz="2400" kern="1200">
              <a:latin typeface="Cambria" panose="02040503050406030204" pitchFamily="18" charset="0"/>
            </a:rPr>
            <a:t>Fibrosis quística</a:t>
          </a:r>
          <a:endParaRPr lang="es-MX" sz="2400" kern="1200">
            <a:latin typeface="Cambria" panose="02040503050406030204" pitchFamily="18" charset="0"/>
          </a:endParaRPr>
        </a:p>
      </dsp:txBody>
      <dsp:txXfrm>
        <a:off x="2805732" y="340944"/>
        <a:ext cx="2547746" cy="1528647"/>
      </dsp:txXfrm>
    </dsp:sp>
    <dsp:sp modelId="{2ED96EDF-8DD9-004D-977C-D7A27B3B5C43}">
      <dsp:nvSpPr>
        <dsp:cNvPr id="0" name=""/>
        <dsp:cNvSpPr/>
      </dsp:nvSpPr>
      <dsp:spPr>
        <a:xfrm>
          <a:off x="5608253" y="340944"/>
          <a:ext cx="2547746" cy="1528647"/>
        </a:xfrm>
        <a:prstGeom prst="rect">
          <a:avLst/>
        </a:prstGeom>
        <a:solidFill>
          <a:schemeClr val="accent1">
            <a:shade val="80000"/>
            <a:hueOff val="197558"/>
            <a:satOff val="-20611"/>
            <a:lumOff val="130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L" sz="2400" kern="1200">
              <a:latin typeface="Cambria" panose="02040503050406030204" pitchFamily="18" charset="0"/>
            </a:rPr>
            <a:t>Cánceres infantiles</a:t>
          </a:r>
          <a:endParaRPr lang="es-MX" sz="2400" kern="1200">
            <a:latin typeface="Cambria" panose="02040503050406030204" pitchFamily="18" charset="0"/>
          </a:endParaRPr>
        </a:p>
      </dsp:txBody>
      <dsp:txXfrm>
        <a:off x="5608253" y="340944"/>
        <a:ext cx="2547746" cy="1528647"/>
      </dsp:txXfrm>
    </dsp:sp>
    <dsp:sp modelId="{1AB94C4F-F268-1647-B471-B2B8EB322512}">
      <dsp:nvSpPr>
        <dsp:cNvPr id="0" name=""/>
        <dsp:cNvSpPr/>
      </dsp:nvSpPr>
      <dsp:spPr>
        <a:xfrm>
          <a:off x="8410775" y="340944"/>
          <a:ext cx="2547746" cy="1528647"/>
        </a:xfrm>
        <a:prstGeom prst="rect">
          <a:avLst/>
        </a:prstGeom>
        <a:solidFill>
          <a:schemeClr val="accent1">
            <a:shade val="80000"/>
            <a:hueOff val="296337"/>
            <a:satOff val="-30917"/>
            <a:lumOff val="195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L" sz="2400" kern="1200">
              <a:latin typeface="Cambria" panose="02040503050406030204" pitchFamily="18" charset="0"/>
            </a:rPr>
            <a:t>Lupus eritematoso sistémico</a:t>
          </a:r>
          <a:endParaRPr lang="es-MX" sz="2400" kern="1200">
            <a:latin typeface="Cambria" panose="02040503050406030204" pitchFamily="18" charset="0"/>
          </a:endParaRPr>
        </a:p>
      </dsp:txBody>
      <dsp:txXfrm>
        <a:off x="8410775" y="340944"/>
        <a:ext cx="2547746" cy="1528647"/>
      </dsp:txXfrm>
    </dsp:sp>
    <dsp:sp modelId="{847CAB24-3877-AB41-8A78-38EEB6640FF7}">
      <dsp:nvSpPr>
        <dsp:cNvPr id="0" name=""/>
        <dsp:cNvSpPr/>
      </dsp:nvSpPr>
      <dsp:spPr>
        <a:xfrm>
          <a:off x="1404472" y="2124367"/>
          <a:ext cx="2547746" cy="1528647"/>
        </a:xfrm>
        <a:prstGeom prst="rect">
          <a:avLst/>
        </a:prstGeom>
        <a:solidFill>
          <a:schemeClr val="accent1">
            <a:shade val="80000"/>
            <a:hueOff val="395117"/>
            <a:satOff val="-41223"/>
            <a:lumOff val="260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L" sz="2400" kern="1200">
              <a:latin typeface="Cambria" panose="02040503050406030204" pitchFamily="18" charset="0"/>
            </a:rPr>
            <a:t>Fisura labio palatina</a:t>
          </a:r>
          <a:endParaRPr lang="es-MX" sz="2400" kern="1200">
            <a:latin typeface="Cambria" panose="02040503050406030204" pitchFamily="18" charset="0"/>
          </a:endParaRPr>
        </a:p>
      </dsp:txBody>
      <dsp:txXfrm>
        <a:off x="1404472" y="2124367"/>
        <a:ext cx="2547746" cy="1528647"/>
      </dsp:txXfrm>
    </dsp:sp>
    <dsp:sp modelId="{20B73598-99C4-4D45-BC1C-7A749FBCAE2D}">
      <dsp:nvSpPr>
        <dsp:cNvPr id="0" name=""/>
        <dsp:cNvSpPr/>
      </dsp:nvSpPr>
      <dsp:spPr>
        <a:xfrm>
          <a:off x="4206993" y="2124367"/>
          <a:ext cx="2547746" cy="1528647"/>
        </a:xfrm>
        <a:prstGeom prst="rect">
          <a:avLst/>
        </a:prstGeom>
        <a:solidFill>
          <a:schemeClr val="accent1">
            <a:shade val="80000"/>
            <a:hueOff val="493896"/>
            <a:satOff val="-51528"/>
            <a:lumOff val="325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L" sz="2400" kern="1200">
              <a:latin typeface="Cambria" panose="02040503050406030204" pitchFamily="18" charset="0"/>
            </a:rPr>
            <a:t>Artritis idiopática juvenil</a:t>
          </a:r>
          <a:endParaRPr lang="es-MX" sz="2400" kern="1200">
            <a:latin typeface="Cambria" panose="02040503050406030204" pitchFamily="18" charset="0"/>
          </a:endParaRPr>
        </a:p>
      </dsp:txBody>
      <dsp:txXfrm>
        <a:off x="4206993" y="2124367"/>
        <a:ext cx="2547746" cy="1528647"/>
      </dsp:txXfrm>
    </dsp:sp>
    <dsp:sp modelId="{1369C60A-29CB-144A-84D5-9261B98178E0}">
      <dsp:nvSpPr>
        <dsp:cNvPr id="0" name=""/>
        <dsp:cNvSpPr/>
      </dsp:nvSpPr>
      <dsp:spPr>
        <a:xfrm>
          <a:off x="7009514" y="2124367"/>
          <a:ext cx="2547746" cy="1528647"/>
        </a:xfrm>
        <a:prstGeom prst="rect">
          <a:avLst/>
        </a:prstGeom>
        <a:solidFill>
          <a:schemeClr val="accent1">
            <a:shade val="80000"/>
            <a:hueOff val="592675"/>
            <a:satOff val="-61834"/>
            <a:lumOff val="390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L" sz="2400" kern="1200">
              <a:latin typeface="Cambria" panose="02040503050406030204" pitchFamily="18" charset="0"/>
            </a:rPr>
            <a:t>Esclerosis múltiple remitente recurrente</a:t>
          </a:r>
          <a:endParaRPr lang="es-MX" sz="2400" kern="1200">
            <a:latin typeface="Cambria" panose="02040503050406030204" pitchFamily="18" charset="0"/>
          </a:endParaRPr>
        </a:p>
      </dsp:txBody>
      <dsp:txXfrm>
        <a:off x="7009514" y="2124367"/>
        <a:ext cx="2547746" cy="15286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11BF13-4413-BA47-AC49-8F75D4501B23}">
      <dsp:nvSpPr>
        <dsp:cNvPr id="0" name=""/>
        <dsp:cNvSpPr/>
      </dsp:nvSpPr>
      <dsp:spPr>
        <a:xfrm>
          <a:off x="1459" y="252399"/>
          <a:ext cx="1839492" cy="1103695"/>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L" sz="1400" kern="1200">
              <a:latin typeface="Cambria" panose="02040503050406030204" pitchFamily="18" charset="0"/>
            </a:rPr>
            <a:t>Mucopolisacaridosis I, II, VI</a:t>
          </a:r>
          <a:endParaRPr lang="es-MX" sz="1400" kern="1200">
            <a:latin typeface="Cambria" panose="02040503050406030204" pitchFamily="18" charset="0"/>
          </a:endParaRPr>
        </a:p>
      </dsp:txBody>
      <dsp:txXfrm>
        <a:off x="1459" y="252399"/>
        <a:ext cx="1839492" cy="1103695"/>
      </dsp:txXfrm>
    </dsp:sp>
    <dsp:sp modelId="{2DB8380E-E283-3340-A464-A807211A69E5}">
      <dsp:nvSpPr>
        <dsp:cNvPr id="0" name=""/>
        <dsp:cNvSpPr/>
      </dsp:nvSpPr>
      <dsp:spPr>
        <a:xfrm>
          <a:off x="2024901" y="252399"/>
          <a:ext cx="1839492" cy="1103695"/>
        </a:xfrm>
        <a:prstGeom prst="rect">
          <a:avLst/>
        </a:prstGeom>
        <a:solidFill>
          <a:schemeClr val="accent1">
            <a:shade val="80000"/>
            <a:hueOff val="37042"/>
            <a:satOff val="-3865"/>
            <a:lumOff val="24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L" sz="1400" kern="1200">
              <a:latin typeface="Cambria" panose="02040503050406030204" pitchFamily="18" charset="0"/>
            </a:rPr>
            <a:t>Tirosinemia Tipo 1</a:t>
          </a:r>
          <a:endParaRPr lang="es-MX" sz="1400" kern="1200">
            <a:latin typeface="Cambria" panose="02040503050406030204" pitchFamily="18" charset="0"/>
          </a:endParaRPr>
        </a:p>
      </dsp:txBody>
      <dsp:txXfrm>
        <a:off x="2024901" y="252399"/>
        <a:ext cx="1839492" cy="1103695"/>
      </dsp:txXfrm>
    </dsp:sp>
    <dsp:sp modelId="{ABDE3D0B-BEFE-9648-AB91-A95E11900E47}">
      <dsp:nvSpPr>
        <dsp:cNvPr id="0" name=""/>
        <dsp:cNvSpPr/>
      </dsp:nvSpPr>
      <dsp:spPr>
        <a:xfrm>
          <a:off x="4048342" y="252399"/>
          <a:ext cx="1839492" cy="1103695"/>
        </a:xfrm>
        <a:prstGeom prst="rect">
          <a:avLst/>
        </a:prstGeom>
        <a:solidFill>
          <a:schemeClr val="accent1">
            <a:shade val="80000"/>
            <a:hueOff val="74084"/>
            <a:satOff val="-7729"/>
            <a:lumOff val="48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L" sz="1400" kern="1200">
              <a:latin typeface="Cambria" panose="02040503050406030204" pitchFamily="18" charset="0"/>
            </a:rPr>
            <a:t>Esclerosis Múltiple</a:t>
          </a:r>
          <a:endParaRPr lang="es-MX" sz="1400" kern="1200">
            <a:latin typeface="Cambria" panose="02040503050406030204" pitchFamily="18" charset="0"/>
          </a:endParaRPr>
        </a:p>
      </dsp:txBody>
      <dsp:txXfrm>
        <a:off x="4048342" y="252399"/>
        <a:ext cx="1839492" cy="1103695"/>
      </dsp:txXfrm>
    </dsp:sp>
    <dsp:sp modelId="{B4411C28-EC3B-B845-A96B-E945AE445CCA}">
      <dsp:nvSpPr>
        <dsp:cNvPr id="0" name=""/>
        <dsp:cNvSpPr/>
      </dsp:nvSpPr>
      <dsp:spPr>
        <a:xfrm>
          <a:off x="6071784" y="252399"/>
          <a:ext cx="1839492" cy="1103695"/>
        </a:xfrm>
        <a:prstGeom prst="rect">
          <a:avLst/>
        </a:prstGeom>
        <a:solidFill>
          <a:schemeClr val="accent1">
            <a:shade val="80000"/>
            <a:hueOff val="111127"/>
            <a:satOff val="-11594"/>
            <a:lumOff val="73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L" sz="1400" kern="1200">
              <a:latin typeface="Cambria" panose="02040503050406030204" pitchFamily="18" charset="0"/>
            </a:rPr>
            <a:t>Enfermedad de Gaucher</a:t>
          </a:r>
          <a:endParaRPr lang="es-MX" sz="1400" kern="1200">
            <a:latin typeface="Cambria" panose="02040503050406030204" pitchFamily="18" charset="0"/>
          </a:endParaRPr>
        </a:p>
      </dsp:txBody>
      <dsp:txXfrm>
        <a:off x="6071784" y="252399"/>
        <a:ext cx="1839492" cy="1103695"/>
      </dsp:txXfrm>
    </dsp:sp>
    <dsp:sp modelId="{93DA28AD-652D-AE46-882C-C7B0947F7C35}">
      <dsp:nvSpPr>
        <dsp:cNvPr id="0" name=""/>
        <dsp:cNvSpPr/>
      </dsp:nvSpPr>
      <dsp:spPr>
        <a:xfrm>
          <a:off x="8095225" y="252399"/>
          <a:ext cx="1839492" cy="1103695"/>
        </a:xfrm>
        <a:prstGeom prst="rect">
          <a:avLst/>
        </a:prstGeom>
        <a:solidFill>
          <a:schemeClr val="accent1">
            <a:shade val="80000"/>
            <a:hueOff val="148169"/>
            <a:satOff val="-15459"/>
            <a:lumOff val="97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L" sz="1400" kern="1200">
              <a:latin typeface="Cambria" panose="02040503050406030204" pitchFamily="18" charset="0"/>
            </a:rPr>
            <a:t>Enfermedad de Fabry</a:t>
          </a:r>
          <a:endParaRPr lang="es-MX" sz="1400" kern="1200">
            <a:latin typeface="Cambria" panose="02040503050406030204" pitchFamily="18" charset="0"/>
          </a:endParaRPr>
        </a:p>
      </dsp:txBody>
      <dsp:txXfrm>
        <a:off x="8095225" y="252399"/>
        <a:ext cx="1839492" cy="1103695"/>
      </dsp:txXfrm>
    </dsp:sp>
    <dsp:sp modelId="{920D9331-E0FB-9F46-B39F-09C54035FBB4}">
      <dsp:nvSpPr>
        <dsp:cNvPr id="0" name=""/>
        <dsp:cNvSpPr/>
      </dsp:nvSpPr>
      <dsp:spPr>
        <a:xfrm>
          <a:off x="10118666" y="252399"/>
          <a:ext cx="1839492" cy="1103695"/>
        </a:xfrm>
        <a:prstGeom prst="rect">
          <a:avLst/>
        </a:prstGeom>
        <a:solidFill>
          <a:schemeClr val="accent1">
            <a:shade val="80000"/>
            <a:hueOff val="185211"/>
            <a:satOff val="-19323"/>
            <a:lumOff val="122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L" sz="1400" kern="1200">
              <a:latin typeface="Cambria" panose="02040503050406030204" pitchFamily="18" charset="0"/>
            </a:rPr>
            <a:t>Hipertensión Pulmonar</a:t>
          </a:r>
          <a:endParaRPr lang="es-MX" sz="1400" kern="1200">
            <a:latin typeface="Cambria" panose="02040503050406030204" pitchFamily="18" charset="0"/>
          </a:endParaRPr>
        </a:p>
      </dsp:txBody>
      <dsp:txXfrm>
        <a:off x="10118666" y="252399"/>
        <a:ext cx="1839492" cy="1103695"/>
      </dsp:txXfrm>
    </dsp:sp>
    <dsp:sp modelId="{8F22F76C-92E0-5145-8625-D4C06A9C4A55}">
      <dsp:nvSpPr>
        <dsp:cNvPr id="0" name=""/>
        <dsp:cNvSpPr/>
      </dsp:nvSpPr>
      <dsp:spPr>
        <a:xfrm>
          <a:off x="1459" y="1540043"/>
          <a:ext cx="1839492" cy="1103695"/>
        </a:xfrm>
        <a:prstGeom prst="rect">
          <a:avLst/>
        </a:prstGeom>
        <a:solidFill>
          <a:schemeClr val="accent1">
            <a:shade val="80000"/>
            <a:hueOff val="222253"/>
            <a:satOff val="-23188"/>
            <a:lumOff val="146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L" sz="1400" kern="1200">
              <a:latin typeface="Cambria" panose="02040503050406030204" pitchFamily="18" charset="0"/>
            </a:rPr>
            <a:t>Angioedema Hereditario</a:t>
          </a:r>
          <a:endParaRPr lang="es-MX" sz="1400" kern="1200">
            <a:latin typeface="Cambria" panose="02040503050406030204" pitchFamily="18" charset="0"/>
          </a:endParaRPr>
        </a:p>
      </dsp:txBody>
      <dsp:txXfrm>
        <a:off x="1459" y="1540043"/>
        <a:ext cx="1839492" cy="1103695"/>
      </dsp:txXfrm>
    </dsp:sp>
    <dsp:sp modelId="{4BE36C3F-87C6-E34B-BBAC-5EBE8C00DE06}">
      <dsp:nvSpPr>
        <dsp:cNvPr id="0" name=""/>
        <dsp:cNvSpPr/>
      </dsp:nvSpPr>
      <dsp:spPr>
        <a:xfrm>
          <a:off x="2024901" y="1540043"/>
          <a:ext cx="1839492" cy="1103695"/>
        </a:xfrm>
        <a:prstGeom prst="rect">
          <a:avLst/>
        </a:prstGeom>
        <a:solidFill>
          <a:schemeClr val="accent1">
            <a:shade val="80000"/>
            <a:hueOff val="259295"/>
            <a:satOff val="-27052"/>
            <a:lumOff val="170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L" sz="1400" kern="1200">
              <a:latin typeface="Cambria" panose="02040503050406030204" pitchFamily="18" charset="0"/>
            </a:rPr>
            <a:t>Distonía generalizada</a:t>
          </a:r>
          <a:endParaRPr lang="es-MX" sz="1400" kern="1200">
            <a:latin typeface="Cambria" panose="02040503050406030204" pitchFamily="18" charset="0"/>
          </a:endParaRPr>
        </a:p>
      </dsp:txBody>
      <dsp:txXfrm>
        <a:off x="2024901" y="1540043"/>
        <a:ext cx="1839492" cy="1103695"/>
      </dsp:txXfrm>
    </dsp:sp>
    <dsp:sp modelId="{5B9ED96C-7926-8947-99DA-7A84027D681A}">
      <dsp:nvSpPr>
        <dsp:cNvPr id="0" name=""/>
        <dsp:cNvSpPr/>
      </dsp:nvSpPr>
      <dsp:spPr>
        <a:xfrm>
          <a:off x="4048342" y="1540043"/>
          <a:ext cx="1839492" cy="1103695"/>
        </a:xfrm>
        <a:prstGeom prst="rect">
          <a:avLst/>
        </a:prstGeom>
        <a:solidFill>
          <a:schemeClr val="accent1">
            <a:shade val="80000"/>
            <a:hueOff val="296337"/>
            <a:satOff val="-30917"/>
            <a:lumOff val="195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L" sz="1400" kern="1200">
              <a:latin typeface="Cambria" panose="02040503050406030204" pitchFamily="18" charset="0"/>
            </a:rPr>
            <a:t>Tumores Neuroendocrinos Pancreáticos</a:t>
          </a:r>
          <a:endParaRPr lang="es-MX" sz="1400" kern="1200">
            <a:latin typeface="Cambria" panose="02040503050406030204" pitchFamily="18" charset="0"/>
          </a:endParaRPr>
        </a:p>
      </dsp:txBody>
      <dsp:txXfrm>
        <a:off x="4048342" y="1540043"/>
        <a:ext cx="1839492" cy="1103695"/>
      </dsp:txXfrm>
    </dsp:sp>
    <dsp:sp modelId="{5326ECBD-D3BD-A946-84A2-613E3242DF51}">
      <dsp:nvSpPr>
        <dsp:cNvPr id="0" name=""/>
        <dsp:cNvSpPr/>
      </dsp:nvSpPr>
      <dsp:spPr>
        <a:xfrm>
          <a:off x="6071784" y="1540043"/>
          <a:ext cx="1839492" cy="1103695"/>
        </a:xfrm>
        <a:prstGeom prst="rect">
          <a:avLst/>
        </a:prstGeom>
        <a:solidFill>
          <a:schemeClr val="accent1">
            <a:shade val="80000"/>
            <a:hueOff val="333380"/>
            <a:satOff val="-34782"/>
            <a:lumOff val="219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L" sz="1400" kern="1200">
              <a:latin typeface="Cambria" panose="02040503050406030204" pitchFamily="18" charset="0"/>
            </a:rPr>
            <a:t>Hipoacusia </a:t>
          </a:r>
          <a:r>
            <a:rPr lang="es-CL" sz="1400" kern="1200" err="1">
              <a:latin typeface="Cambria" panose="02040503050406030204" pitchFamily="18" charset="0"/>
            </a:rPr>
            <a:t>sensorioneural</a:t>
          </a:r>
          <a:r>
            <a:rPr lang="es-CL" sz="1400" kern="1200">
              <a:latin typeface="Cambria" panose="02040503050406030204" pitchFamily="18" charset="0"/>
            </a:rPr>
            <a:t> bilateral severa o profunda </a:t>
          </a:r>
          <a:r>
            <a:rPr lang="es-CL" sz="1400" kern="1200" err="1">
              <a:latin typeface="Cambria" panose="02040503050406030204" pitchFamily="18" charset="0"/>
            </a:rPr>
            <a:t>postlocutiva</a:t>
          </a:r>
          <a:endParaRPr lang="es-MX" sz="1400" kern="1200">
            <a:latin typeface="Cambria" panose="02040503050406030204" pitchFamily="18" charset="0"/>
          </a:endParaRPr>
        </a:p>
      </dsp:txBody>
      <dsp:txXfrm>
        <a:off x="6071784" y="1540043"/>
        <a:ext cx="1839492" cy="1103695"/>
      </dsp:txXfrm>
    </dsp:sp>
    <dsp:sp modelId="{D22C7C82-8B00-DF4D-BFE5-6785F8CA297B}">
      <dsp:nvSpPr>
        <dsp:cNvPr id="0" name=""/>
        <dsp:cNvSpPr/>
      </dsp:nvSpPr>
      <dsp:spPr>
        <a:xfrm>
          <a:off x="8095225" y="1540043"/>
          <a:ext cx="1839492" cy="1103695"/>
        </a:xfrm>
        <a:prstGeom prst="rect">
          <a:avLst/>
        </a:prstGeom>
        <a:solidFill>
          <a:schemeClr val="accent1">
            <a:shade val="80000"/>
            <a:hueOff val="370422"/>
            <a:satOff val="-38646"/>
            <a:lumOff val="244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L" sz="1400" kern="1200">
              <a:latin typeface="Cambria" panose="02040503050406030204" pitchFamily="18" charset="0"/>
            </a:rPr>
            <a:t>Epidermólisis </a:t>
          </a:r>
          <a:r>
            <a:rPr lang="es-CL" sz="1400" kern="1200" err="1">
              <a:latin typeface="Cambria" panose="02040503050406030204" pitchFamily="18" charset="0"/>
            </a:rPr>
            <a:t>Bulosa</a:t>
          </a:r>
          <a:r>
            <a:rPr lang="es-CL" sz="1400" kern="1200">
              <a:latin typeface="Cambria" panose="02040503050406030204" pitchFamily="18" charset="0"/>
            </a:rPr>
            <a:t> distrófica y </a:t>
          </a:r>
          <a:r>
            <a:rPr lang="es-CL" sz="1400" kern="1200" err="1">
              <a:latin typeface="Cambria" panose="02040503050406030204" pitchFamily="18" charset="0"/>
            </a:rPr>
            <a:t>Juntural</a:t>
          </a:r>
          <a:endParaRPr lang="es-MX" sz="1400" kern="1200">
            <a:latin typeface="Cambria" panose="02040503050406030204" pitchFamily="18" charset="0"/>
          </a:endParaRPr>
        </a:p>
      </dsp:txBody>
      <dsp:txXfrm>
        <a:off x="8095225" y="1540043"/>
        <a:ext cx="1839492" cy="1103695"/>
      </dsp:txXfrm>
    </dsp:sp>
    <dsp:sp modelId="{2CF4BC38-BC5B-954B-969E-52379ED2A442}">
      <dsp:nvSpPr>
        <dsp:cNvPr id="0" name=""/>
        <dsp:cNvSpPr/>
      </dsp:nvSpPr>
      <dsp:spPr>
        <a:xfrm>
          <a:off x="10118666" y="1540043"/>
          <a:ext cx="1839492" cy="1103695"/>
        </a:xfrm>
        <a:prstGeom prst="rect">
          <a:avLst/>
        </a:prstGeom>
        <a:solidFill>
          <a:schemeClr val="accent1">
            <a:shade val="80000"/>
            <a:hueOff val="407464"/>
            <a:satOff val="-42511"/>
            <a:lumOff val="268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L" sz="1400" kern="1200">
              <a:latin typeface="Cambria" panose="02040503050406030204" pitchFamily="18" charset="0"/>
            </a:rPr>
            <a:t>Tumores del estroma gastrointestinal no resecables o metastásicos</a:t>
          </a:r>
          <a:endParaRPr lang="es-MX" sz="1400" kern="1200">
            <a:latin typeface="Cambria" panose="02040503050406030204" pitchFamily="18" charset="0"/>
          </a:endParaRPr>
        </a:p>
      </dsp:txBody>
      <dsp:txXfrm>
        <a:off x="10118666" y="1540043"/>
        <a:ext cx="1839492" cy="1103695"/>
      </dsp:txXfrm>
    </dsp:sp>
    <dsp:sp modelId="{18F00FC8-6B81-FC46-8E34-FDF8B7BEE439}">
      <dsp:nvSpPr>
        <dsp:cNvPr id="0" name=""/>
        <dsp:cNvSpPr/>
      </dsp:nvSpPr>
      <dsp:spPr>
        <a:xfrm>
          <a:off x="1013180" y="2827688"/>
          <a:ext cx="1839492" cy="1103695"/>
        </a:xfrm>
        <a:prstGeom prst="rect">
          <a:avLst/>
        </a:prstGeom>
        <a:solidFill>
          <a:schemeClr val="accent1">
            <a:shade val="80000"/>
            <a:hueOff val="444506"/>
            <a:satOff val="-46376"/>
            <a:lumOff val="292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L" sz="1400" kern="1200">
              <a:latin typeface="Cambria" panose="02040503050406030204" pitchFamily="18" charset="0"/>
            </a:rPr>
            <a:t>Enfermedad de Huntington</a:t>
          </a:r>
          <a:endParaRPr lang="es-MX" sz="1400" kern="1200">
            <a:latin typeface="Cambria" panose="02040503050406030204" pitchFamily="18" charset="0"/>
          </a:endParaRPr>
        </a:p>
      </dsp:txBody>
      <dsp:txXfrm>
        <a:off x="1013180" y="2827688"/>
        <a:ext cx="1839492" cy="1103695"/>
      </dsp:txXfrm>
    </dsp:sp>
    <dsp:sp modelId="{5961D2A8-8862-6747-95A9-3D1C8A6581A1}">
      <dsp:nvSpPr>
        <dsp:cNvPr id="0" name=""/>
        <dsp:cNvSpPr/>
      </dsp:nvSpPr>
      <dsp:spPr>
        <a:xfrm>
          <a:off x="3036622" y="2827688"/>
          <a:ext cx="1839492" cy="1103695"/>
        </a:xfrm>
        <a:prstGeom prst="rect">
          <a:avLst/>
        </a:prstGeom>
        <a:solidFill>
          <a:schemeClr val="accent1">
            <a:shade val="80000"/>
            <a:hueOff val="481548"/>
            <a:satOff val="-50240"/>
            <a:lumOff val="317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L" sz="1400" kern="1200">
              <a:latin typeface="Cambria" panose="02040503050406030204" pitchFamily="18" charset="0"/>
            </a:rPr>
            <a:t>Inmunodeficiencias primarias</a:t>
          </a:r>
          <a:endParaRPr lang="es-MX" sz="1400" kern="1200">
            <a:latin typeface="Cambria" panose="02040503050406030204" pitchFamily="18" charset="0"/>
          </a:endParaRPr>
        </a:p>
      </dsp:txBody>
      <dsp:txXfrm>
        <a:off x="3036622" y="2827688"/>
        <a:ext cx="1839492" cy="1103695"/>
      </dsp:txXfrm>
    </dsp:sp>
    <dsp:sp modelId="{9A77EEC4-0D9F-F74E-AEAF-7A7A1C27FB15}">
      <dsp:nvSpPr>
        <dsp:cNvPr id="0" name=""/>
        <dsp:cNvSpPr/>
      </dsp:nvSpPr>
      <dsp:spPr>
        <a:xfrm>
          <a:off x="5060063" y="2827688"/>
          <a:ext cx="1839492" cy="1103695"/>
        </a:xfrm>
        <a:prstGeom prst="rect">
          <a:avLst/>
        </a:prstGeom>
        <a:solidFill>
          <a:schemeClr val="accent1">
            <a:shade val="80000"/>
            <a:hueOff val="518591"/>
            <a:satOff val="-54105"/>
            <a:lumOff val="341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L" sz="1400" kern="1200">
              <a:latin typeface="Cambria" panose="02040503050406030204" pitchFamily="18" charset="0"/>
            </a:rPr>
            <a:t>Lupus Eritematoso Sistémico</a:t>
          </a:r>
          <a:endParaRPr lang="es-MX" sz="1400" kern="1200">
            <a:latin typeface="Cambria" panose="02040503050406030204" pitchFamily="18" charset="0"/>
          </a:endParaRPr>
        </a:p>
      </dsp:txBody>
      <dsp:txXfrm>
        <a:off x="5060063" y="2827688"/>
        <a:ext cx="1839492" cy="1103695"/>
      </dsp:txXfrm>
    </dsp:sp>
    <dsp:sp modelId="{2043BA9D-F768-E14E-8A7C-2B1B948605D6}">
      <dsp:nvSpPr>
        <dsp:cNvPr id="0" name=""/>
        <dsp:cNvSpPr/>
      </dsp:nvSpPr>
      <dsp:spPr>
        <a:xfrm>
          <a:off x="7083504" y="2827688"/>
          <a:ext cx="1839492" cy="1103695"/>
        </a:xfrm>
        <a:prstGeom prst="rect">
          <a:avLst/>
        </a:prstGeom>
        <a:solidFill>
          <a:schemeClr val="accent1">
            <a:shade val="80000"/>
            <a:hueOff val="555633"/>
            <a:satOff val="-57969"/>
            <a:lumOff val="366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L" sz="1400" kern="1200" err="1">
              <a:latin typeface="Cambria" panose="02040503050406030204" pitchFamily="18" charset="0"/>
            </a:rPr>
            <a:t>Mielofibrosis</a:t>
          </a:r>
          <a:endParaRPr lang="es-MX" sz="1400" kern="1200">
            <a:latin typeface="Cambria" panose="02040503050406030204" pitchFamily="18" charset="0"/>
          </a:endParaRPr>
        </a:p>
      </dsp:txBody>
      <dsp:txXfrm>
        <a:off x="7083504" y="2827688"/>
        <a:ext cx="1839492" cy="1103695"/>
      </dsp:txXfrm>
    </dsp:sp>
    <dsp:sp modelId="{D385BBBF-AC3D-734C-9545-AC5F7CBEBB52}">
      <dsp:nvSpPr>
        <dsp:cNvPr id="0" name=""/>
        <dsp:cNvSpPr/>
      </dsp:nvSpPr>
      <dsp:spPr>
        <a:xfrm>
          <a:off x="9106946" y="2827688"/>
          <a:ext cx="1839492" cy="1103695"/>
        </a:xfrm>
        <a:prstGeom prst="rect">
          <a:avLst/>
        </a:prstGeom>
        <a:solidFill>
          <a:schemeClr val="accent1">
            <a:shade val="80000"/>
            <a:hueOff val="592675"/>
            <a:satOff val="-61834"/>
            <a:lumOff val="390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L" sz="1400" kern="1200">
              <a:latin typeface="Cambria" panose="02040503050406030204" pitchFamily="18" charset="0"/>
            </a:rPr>
            <a:t>Esclerosis Lateral Amiotrófica</a:t>
          </a:r>
          <a:endParaRPr lang="es-MX" sz="1400" kern="1200">
            <a:latin typeface="Cambria" panose="02040503050406030204" pitchFamily="18" charset="0"/>
          </a:endParaRPr>
        </a:p>
      </dsp:txBody>
      <dsp:txXfrm>
        <a:off x="9106946" y="2827688"/>
        <a:ext cx="1839492" cy="11036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21B7D-9C26-4B44-9CCE-726803CA4800}">
      <dsp:nvSpPr>
        <dsp:cNvPr id="0" name=""/>
        <dsp:cNvSpPr/>
      </dsp:nvSpPr>
      <dsp:spPr>
        <a:xfrm>
          <a:off x="922744" y="1224"/>
          <a:ext cx="1902291" cy="1141374"/>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L" sz="1800" b="0" i="0" kern="1200">
              <a:latin typeface="Cambria" panose="02040503050406030204" pitchFamily="18" charset="0"/>
              <a:cs typeface="Bangla Sangam MN" panose="02000000000000000000" pitchFamily="2" charset="0"/>
            </a:rPr>
            <a:t>Fenilcetonuria</a:t>
          </a:r>
          <a:endParaRPr lang="es-MX" sz="1800" kern="1200">
            <a:latin typeface="Cambria" panose="02040503050406030204" pitchFamily="18" charset="0"/>
            <a:cs typeface="Bangla Sangam MN" panose="02000000000000000000" pitchFamily="2" charset="0"/>
          </a:endParaRPr>
        </a:p>
      </dsp:txBody>
      <dsp:txXfrm>
        <a:off x="922744" y="1224"/>
        <a:ext cx="1902291" cy="1141374"/>
      </dsp:txXfrm>
    </dsp:sp>
    <dsp:sp modelId="{F06019B4-5002-C34A-8061-78F5ECE193BB}">
      <dsp:nvSpPr>
        <dsp:cNvPr id="0" name=""/>
        <dsp:cNvSpPr/>
      </dsp:nvSpPr>
      <dsp:spPr>
        <a:xfrm>
          <a:off x="3015265" y="1224"/>
          <a:ext cx="1902291" cy="1141374"/>
        </a:xfrm>
        <a:prstGeom prst="rect">
          <a:avLst/>
        </a:prstGeom>
        <a:solidFill>
          <a:schemeClr val="accent1">
            <a:shade val="80000"/>
            <a:hueOff val="59267"/>
            <a:satOff val="-6183"/>
            <a:lumOff val="39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L" sz="1800" b="0" i="0" kern="1200">
              <a:latin typeface="Cambria" panose="02040503050406030204" pitchFamily="18" charset="0"/>
              <a:cs typeface="Bangla Sangam MN" panose="02000000000000000000" pitchFamily="2" charset="0"/>
            </a:rPr>
            <a:t>Enfermedad con orina a jarabe de arce</a:t>
          </a:r>
          <a:endParaRPr lang="es-CL" sz="1800" b="1" i="0" kern="1200">
            <a:latin typeface="Cambria" panose="02040503050406030204" pitchFamily="18" charset="0"/>
            <a:cs typeface="Bangla Sangam MN" panose="02000000000000000000" pitchFamily="2" charset="0"/>
          </a:endParaRPr>
        </a:p>
      </dsp:txBody>
      <dsp:txXfrm>
        <a:off x="3015265" y="1224"/>
        <a:ext cx="1902291" cy="1141374"/>
      </dsp:txXfrm>
    </dsp:sp>
    <dsp:sp modelId="{F8F0926B-EF11-EA41-BE07-7FD06B1E3AB0}">
      <dsp:nvSpPr>
        <dsp:cNvPr id="0" name=""/>
        <dsp:cNvSpPr/>
      </dsp:nvSpPr>
      <dsp:spPr>
        <a:xfrm>
          <a:off x="5107786" y="1224"/>
          <a:ext cx="1902291" cy="1141374"/>
        </a:xfrm>
        <a:prstGeom prst="rect">
          <a:avLst/>
        </a:prstGeom>
        <a:solidFill>
          <a:schemeClr val="accent1">
            <a:shade val="80000"/>
            <a:hueOff val="118535"/>
            <a:satOff val="-12367"/>
            <a:lumOff val="78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L" sz="1800" b="0" i="0" kern="1200">
              <a:latin typeface="Cambria" panose="02040503050406030204" pitchFamily="18" charset="0"/>
              <a:cs typeface="Bangla Sangam MN" panose="02000000000000000000" pitchFamily="2" charset="0"/>
            </a:rPr>
            <a:t>Acidemia propiónica</a:t>
          </a:r>
          <a:endParaRPr lang="es-CL" sz="1800" b="1" i="0" kern="1200">
            <a:latin typeface="Cambria" panose="02040503050406030204" pitchFamily="18" charset="0"/>
            <a:cs typeface="Bangla Sangam MN" panose="02000000000000000000" pitchFamily="2" charset="0"/>
          </a:endParaRPr>
        </a:p>
      </dsp:txBody>
      <dsp:txXfrm>
        <a:off x="5107786" y="1224"/>
        <a:ext cx="1902291" cy="1141374"/>
      </dsp:txXfrm>
    </dsp:sp>
    <dsp:sp modelId="{62BBF521-FD86-2345-82AF-0BEC293DF73A}">
      <dsp:nvSpPr>
        <dsp:cNvPr id="0" name=""/>
        <dsp:cNvSpPr/>
      </dsp:nvSpPr>
      <dsp:spPr>
        <a:xfrm>
          <a:off x="7200306" y="1224"/>
          <a:ext cx="1902291" cy="1141374"/>
        </a:xfrm>
        <a:prstGeom prst="rect">
          <a:avLst/>
        </a:prstGeom>
        <a:solidFill>
          <a:schemeClr val="accent1">
            <a:shade val="80000"/>
            <a:hueOff val="177802"/>
            <a:satOff val="-18550"/>
            <a:lumOff val="117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L" sz="1800" b="0" i="0" kern="1200">
              <a:latin typeface="Cambria" panose="02040503050406030204" pitchFamily="18" charset="0"/>
              <a:cs typeface="Bangla Sangam MN" panose="02000000000000000000" pitchFamily="2" charset="0"/>
            </a:rPr>
            <a:t>Acidemia </a:t>
          </a:r>
          <a:r>
            <a:rPr lang="es-CL" sz="1800" b="0" i="0" kern="1200" err="1">
              <a:latin typeface="Cambria" panose="02040503050406030204" pitchFamily="18" charset="0"/>
              <a:cs typeface="Bangla Sangam MN" panose="02000000000000000000" pitchFamily="2" charset="0"/>
            </a:rPr>
            <a:t>metilmalónica</a:t>
          </a:r>
          <a:endParaRPr lang="es-CL" sz="1800" b="1" i="0" kern="1200">
            <a:latin typeface="Cambria" panose="02040503050406030204" pitchFamily="18" charset="0"/>
            <a:cs typeface="Bangla Sangam MN" panose="02000000000000000000" pitchFamily="2" charset="0"/>
          </a:endParaRPr>
        </a:p>
      </dsp:txBody>
      <dsp:txXfrm>
        <a:off x="7200306" y="1224"/>
        <a:ext cx="1902291" cy="1141374"/>
      </dsp:txXfrm>
    </dsp:sp>
    <dsp:sp modelId="{8695DA85-C636-734F-B40A-4132DD308D3C}">
      <dsp:nvSpPr>
        <dsp:cNvPr id="0" name=""/>
        <dsp:cNvSpPr/>
      </dsp:nvSpPr>
      <dsp:spPr>
        <a:xfrm>
          <a:off x="9292827" y="1224"/>
          <a:ext cx="1902291" cy="1141374"/>
        </a:xfrm>
        <a:prstGeom prst="rect">
          <a:avLst/>
        </a:prstGeom>
        <a:solidFill>
          <a:schemeClr val="accent1">
            <a:shade val="80000"/>
            <a:hueOff val="237070"/>
            <a:satOff val="-24734"/>
            <a:lumOff val="156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L" sz="1800" b="0" i="0" kern="1200">
              <a:latin typeface="Cambria" panose="02040503050406030204" pitchFamily="18" charset="0"/>
              <a:cs typeface="Bangla Sangam MN" panose="02000000000000000000" pitchFamily="2" charset="0"/>
            </a:rPr>
            <a:t>Acidemia isovalérica</a:t>
          </a:r>
          <a:endParaRPr lang="es-CL" sz="1800" b="1" i="0" kern="1200">
            <a:latin typeface="Cambria" panose="02040503050406030204" pitchFamily="18" charset="0"/>
            <a:cs typeface="Bangla Sangam MN" panose="02000000000000000000" pitchFamily="2" charset="0"/>
          </a:endParaRPr>
        </a:p>
      </dsp:txBody>
      <dsp:txXfrm>
        <a:off x="9292827" y="1224"/>
        <a:ext cx="1902291" cy="1141374"/>
      </dsp:txXfrm>
    </dsp:sp>
    <dsp:sp modelId="{D9CA5BF5-5CA6-3643-850E-6071AED05E07}">
      <dsp:nvSpPr>
        <dsp:cNvPr id="0" name=""/>
        <dsp:cNvSpPr/>
      </dsp:nvSpPr>
      <dsp:spPr>
        <a:xfrm>
          <a:off x="922744" y="1332829"/>
          <a:ext cx="1902291" cy="1141374"/>
        </a:xfrm>
        <a:prstGeom prst="rect">
          <a:avLst/>
        </a:prstGeom>
        <a:solidFill>
          <a:schemeClr val="accent1">
            <a:shade val="80000"/>
            <a:hueOff val="296337"/>
            <a:satOff val="-30917"/>
            <a:lumOff val="195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L" sz="1800" b="0" i="0" kern="1200">
              <a:latin typeface="Cambria" panose="02040503050406030204" pitchFamily="18" charset="0"/>
              <a:cs typeface="Bangla Sangam MN" panose="02000000000000000000" pitchFamily="2" charset="0"/>
            </a:rPr>
            <a:t>Alteraciones del ciclo de la urea</a:t>
          </a:r>
          <a:endParaRPr lang="es-CL" sz="1800" b="1" i="0" kern="1200">
            <a:latin typeface="Cambria" panose="02040503050406030204" pitchFamily="18" charset="0"/>
            <a:cs typeface="Bangla Sangam MN" panose="02000000000000000000" pitchFamily="2" charset="0"/>
          </a:endParaRPr>
        </a:p>
      </dsp:txBody>
      <dsp:txXfrm>
        <a:off x="922744" y="1332829"/>
        <a:ext cx="1902291" cy="1141374"/>
      </dsp:txXfrm>
    </dsp:sp>
    <dsp:sp modelId="{793E21E5-F01E-4D48-8095-67B8DFB413FC}">
      <dsp:nvSpPr>
        <dsp:cNvPr id="0" name=""/>
        <dsp:cNvSpPr/>
      </dsp:nvSpPr>
      <dsp:spPr>
        <a:xfrm>
          <a:off x="3015265" y="1332829"/>
          <a:ext cx="1902291" cy="1141374"/>
        </a:xfrm>
        <a:prstGeom prst="rect">
          <a:avLst/>
        </a:prstGeom>
        <a:solidFill>
          <a:schemeClr val="accent1">
            <a:shade val="80000"/>
            <a:hueOff val="355605"/>
            <a:satOff val="-37100"/>
            <a:lumOff val="23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L" sz="1800" b="0" i="0" kern="1200">
              <a:latin typeface="Cambria" panose="02040503050406030204" pitchFamily="18" charset="0"/>
              <a:cs typeface="Bangla Sangam MN" panose="02000000000000000000" pitchFamily="2" charset="0"/>
            </a:rPr>
            <a:t>Aciduria glutárica tipo 1</a:t>
          </a:r>
          <a:endParaRPr lang="es-CL" sz="1800" b="1" i="0" kern="1200">
            <a:latin typeface="Cambria" panose="02040503050406030204" pitchFamily="18" charset="0"/>
            <a:cs typeface="Bangla Sangam MN" panose="02000000000000000000" pitchFamily="2" charset="0"/>
          </a:endParaRPr>
        </a:p>
      </dsp:txBody>
      <dsp:txXfrm>
        <a:off x="3015265" y="1332829"/>
        <a:ext cx="1902291" cy="1141374"/>
      </dsp:txXfrm>
    </dsp:sp>
    <dsp:sp modelId="{FBB1B86D-2A9A-5A4D-AE1B-5816C6D8896D}">
      <dsp:nvSpPr>
        <dsp:cNvPr id="0" name=""/>
        <dsp:cNvSpPr/>
      </dsp:nvSpPr>
      <dsp:spPr>
        <a:xfrm>
          <a:off x="5107786" y="1332829"/>
          <a:ext cx="1902291" cy="1141374"/>
        </a:xfrm>
        <a:prstGeom prst="rect">
          <a:avLst/>
        </a:prstGeom>
        <a:solidFill>
          <a:schemeClr val="accent1">
            <a:shade val="80000"/>
            <a:hueOff val="414872"/>
            <a:satOff val="-43284"/>
            <a:lumOff val="273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L" sz="1800" b="0" i="0" kern="1200">
              <a:latin typeface="Cambria" panose="02040503050406030204" pitchFamily="18" charset="0"/>
              <a:cs typeface="Bangla Sangam MN" panose="02000000000000000000" pitchFamily="2" charset="0"/>
            </a:rPr>
            <a:t>Defectos de la </a:t>
          </a:r>
          <a:r>
            <a:rPr lang="es-CL" sz="1800" b="0" i="0" kern="1200" err="1">
              <a:latin typeface="Cambria" panose="02040503050406030204" pitchFamily="18" charset="0"/>
              <a:cs typeface="Bangla Sangam MN" panose="02000000000000000000" pitchFamily="2" charset="0"/>
            </a:rPr>
            <a:t>betaoxidación</a:t>
          </a:r>
          <a:endParaRPr lang="es-CL" sz="1800" b="1" i="0" kern="1200">
            <a:latin typeface="Cambria" panose="02040503050406030204" pitchFamily="18" charset="0"/>
            <a:cs typeface="Bangla Sangam MN" panose="02000000000000000000" pitchFamily="2" charset="0"/>
          </a:endParaRPr>
        </a:p>
      </dsp:txBody>
      <dsp:txXfrm>
        <a:off x="5107786" y="1332829"/>
        <a:ext cx="1902291" cy="1141374"/>
      </dsp:txXfrm>
    </dsp:sp>
    <dsp:sp modelId="{AF0C543E-7B80-3B43-9BD0-50DE89DD06CF}">
      <dsp:nvSpPr>
        <dsp:cNvPr id="0" name=""/>
        <dsp:cNvSpPr/>
      </dsp:nvSpPr>
      <dsp:spPr>
        <a:xfrm>
          <a:off x="7200306" y="1332829"/>
          <a:ext cx="1902291" cy="1141374"/>
        </a:xfrm>
        <a:prstGeom prst="rect">
          <a:avLst/>
        </a:prstGeom>
        <a:solidFill>
          <a:schemeClr val="accent1">
            <a:shade val="80000"/>
            <a:hueOff val="474140"/>
            <a:satOff val="-49467"/>
            <a:lumOff val="312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L" sz="1800" b="0" i="0" kern="1200" err="1">
              <a:latin typeface="Cambria" panose="02040503050406030204" pitchFamily="18" charset="0"/>
              <a:cs typeface="Bangla Sangam MN" panose="02000000000000000000" pitchFamily="2" charset="0"/>
            </a:rPr>
            <a:t>Homocistinuria</a:t>
          </a:r>
          <a:endParaRPr lang="es-CL" sz="1800" b="1" i="0" kern="1200">
            <a:latin typeface="Cambria" panose="02040503050406030204" pitchFamily="18" charset="0"/>
            <a:cs typeface="Bangla Sangam MN" panose="02000000000000000000" pitchFamily="2" charset="0"/>
          </a:endParaRPr>
        </a:p>
      </dsp:txBody>
      <dsp:txXfrm>
        <a:off x="7200306" y="1332829"/>
        <a:ext cx="1902291" cy="1141374"/>
      </dsp:txXfrm>
    </dsp:sp>
    <dsp:sp modelId="{066B2F6A-65D1-2943-8C40-0EDDEE083D79}">
      <dsp:nvSpPr>
        <dsp:cNvPr id="0" name=""/>
        <dsp:cNvSpPr/>
      </dsp:nvSpPr>
      <dsp:spPr>
        <a:xfrm>
          <a:off x="9292827" y="1332829"/>
          <a:ext cx="1902291" cy="1141374"/>
        </a:xfrm>
        <a:prstGeom prst="rect">
          <a:avLst/>
        </a:prstGeom>
        <a:solidFill>
          <a:schemeClr val="accent1">
            <a:shade val="80000"/>
            <a:hueOff val="533407"/>
            <a:satOff val="-55651"/>
            <a:lumOff val="351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L" sz="1800" b="0" i="0" kern="1200">
              <a:latin typeface="Cambria" panose="02040503050406030204" pitchFamily="18" charset="0"/>
              <a:cs typeface="Bangla Sangam MN" panose="02000000000000000000" pitchFamily="2" charset="0"/>
            </a:rPr>
            <a:t>Tirosinemia tipo 1</a:t>
          </a:r>
          <a:endParaRPr lang="es-CL" sz="1800" b="1" i="0" kern="1200">
            <a:latin typeface="Cambria" panose="02040503050406030204" pitchFamily="18" charset="0"/>
            <a:cs typeface="Bangla Sangam MN" panose="02000000000000000000" pitchFamily="2" charset="0"/>
          </a:endParaRPr>
        </a:p>
      </dsp:txBody>
      <dsp:txXfrm>
        <a:off x="9292827" y="1332829"/>
        <a:ext cx="1902291" cy="1141374"/>
      </dsp:txXfrm>
    </dsp:sp>
    <dsp:sp modelId="{1F5A79C8-1B99-1042-91EE-C0B1A8AEC117}">
      <dsp:nvSpPr>
        <dsp:cNvPr id="0" name=""/>
        <dsp:cNvSpPr/>
      </dsp:nvSpPr>
      <dsp:spPr>
        <a:xfrm>
          <a:off x="5107786" y="2664433"/>
          <a:ext cx="1902291" cy="1141374"/>
        </a:xfrm>
        <a:prstGeom prst="rect">
          <a:avLst/>
        </a:prstGeom>
        <a:solidFill>
          <a:schemeClr val="accent1">
            <a:shade val="80000"/>
            <a:hueOff val="592675"/>
            <a:satOff val="-61834"/>
            <a:lumOff val="390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L" sz="1800" b="0" i="0" kern="1200">
              <a:latin typeface="Cambria" panose="02040503050406030204" pitchFamily="18" charset="0"/>
              <a:cs typeface="Bangla Sangam MN" panose="02000000000000000000" pitchFamily="2" charset="0"/>
            </a:rPr>
            <a:t>Defectos del transportador de glucosa cerebral tipo 1 y tipo 2</a:t>
          </a:r>
          <a:endParaRPr lang="es-CL" sz="1800" b="1" i="0" kern="1200">
            <a:latin typeface="Cambria" panose="02040503050406030204" pitchFamily="18" charset="0"/>
            <a:cs typeface="Bangla Sangam MN" panose="02000000000000000000" pitchFamily="2" charset="0"/>
          </a:endParaRPr>
        </a:p>
      </dsp:txBody>
      <dsp:txXfrm>
        <a:off x="5107786" y="2664433"/>
        <a:ext cx="1902291" cy="11413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11BF13-4413-BA47-AC49-8F75D4501B23}">
      <dsp:nvSpPr>
        <dsp:cNvPr id="0" name=""/>
        <dsp:cNvSpPr/>
      </dsp:nvSpPr>
      <dsp:spPr>
        <a:xfrm>
          <a:off x="3320" y="88097"/>
          <a:ext cx="2634496" cy="1580697"/>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CL" sz="2200" kern="1200">
              <a:latin typeface="Cambria" panose="02040503050406030204" pitchFamily="18" charset="0"/>
            </a:rPr>
            <a:t>Hemofilia GES y no GES</a:t>
          </a:r>
          <a:endParaRPr lang="es-MX" sz="2200" kern="1200">
            <a:latin typeface="Cambria" panose="02040503050406030204" pitchFamily="18" charset="0"/>
          </a:endParaRPr>
        </a:p>
      </dsp:txBody>
      <dsp:txXfrm>
        <a:off x="3320" y="88097"/>
        <a:ext cx="2634496" cy="1580697"/>
      </dsp:txXfrm>
    </dsp:sp>
    <dsp:sp modelId="{C384CF18-A6FA-7748-B0A7-28FF1F0C2DD6}">
      <dsp:nvSpPr>
        <dsp:cNvPr id="0" name=""/>
        <dsp:cNvSpPr/>
      </dsp:nvSpPr>
      <dsp:spPr>
        <a:xfrm>
          <a:off x="2901267" y="88097"/>
          <a:ext cx="2634496" cy="1580697"/>
        </a:xfrm>
        <a:prstGeom prst="rect">
          <a:avLst/>
        </a:prstGeom>
        <a:solidFill>
          <a:schemeClr val="accent1">
            <a:shade val="80000"/>
            <a:hueOff val="84668"/>
            <a:satOff val="-8833"/>
            <a:lumOff val="55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CL" sz="2200" kern="1200">
              <a:latin typeface="Cambria" panose="02040503050406030204" pitchFamily="18" charset="0"/>
            </a:rPr>
            <a:t>Fibrosis quística</a:t>
          </a:r>
          <a:endParaRPr lang="es-MX" sz="2200" kern="1200">
            <a:latin typeface="Cambria" panose="02040503050406030204" pitchFamily="18" charset="0"/>
          </a:endParaRPr>
        </a:p>
      </dsp:txBody>
      <dsp:txXfrm>
        <a:off x="2901267" y="88097"/>
        <a:ext cx="2634496" cy="1580697"/>
      </dsp:txXfrm>
    </dsp:sp>
    <dsp:sp modelId="{18F00FC8-6B81-FC46-8E34-FDF8B7BEE439}">
      <dsp:nvSpPr>
        <dsp:cNvPr id="0" name=""/>
        <dsp:cNvSpPr/>
      </dsp:nvSpPr>
      <dsp:spPr>
        <a:xfrm>
          <a:off x="5799213" y="88097"/>
          <a:ext cx="2634496" cy="1580697"/>
        </a:xfrm>
        <a:prstGeom prst="rect">
          <a:avLst/>
        </a:prstGeom>
        <a:solidFill>
          <a:schemeClr val="accent1">
            <a:shade val="80000"/>
            <a:hueOff val="169336"/>
            <a:satOff val="-17667"/>
            <a:lumOff val="111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CL" sz="2200" kern="1200">
              <a:latin typeface="Cambria" panose="02040503050406030204" pitchFamily="18" charset="0"/>
            </a:rPr>
            <a:t>Artritis idiopática juvenil</a:t>
          </a:r>
          <a:endParaRPr lang="es-MX" sz="2200" kern="1200">
            <a:latin typeface="Cambria" panose="02040503050406030204" pitchFamily="18" charset="0"/>
          </a:endParaRPr>
        </a:p>
      </dsp:txBody>
      <dsp:txXfrm>
        <a:off x="5799213" y="88097"/>
        <a:ext cx="2634496" cy="1580697"/>
      </dsp:txXfrm>
    </dsp:sp>
    <dsp:sp modelId="{FB8A3C84-1A54-6E4B-9EEC-A3FCFA5442D8}">
      <dsp:nvSpPr>
        <dsp:cNvPr id="0" name=""/>
        <dsp:cNvSpPr/>
      </dsp:nvSpPr>
      <dsp:spPr>
        <a:xfrm>
          <a:off x="8697159" y="88097"/>
          <a:ext cx="2634496" cy="1580697"/>
        </a:xfrm>
        <a:prstGeom prst="rect">
          <a:avLst/>
        </a:prstGeom>
        <a:solidFill>
          <a:schemeClr val="accent1">
            <a:shade val="80000"/>
            <a:hueOff val="254004"/>
            <a:satOff val="-26500"/>
            <a:lumOff val="167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MX" sz="2200" kern="1200">
              <a:latin typeface="Cambria" panose="02040503050406030204" pitchFamily="18" charset="0"/>
            </a:rPr>
            <a:t>Esclerosis múltiple remitente recurrente</a:t>
          </a:r>
        </a:p>
      </dsp:txBody>
      <dsp:txXfrm>
        <a:off x="8697159" y="88097"/>
        <a:ext cx="2634496" cy="1580697"/>
      </dsp:txXfrm>
    </dsp:sp>
    <dsp:sp modelId="{8753622C-0C06-9B40-BA0A-85A5AEA8ECE8}">
      <dsp:nvSpPr>
        <dsp:cNvPr id="0" name=""/>
        <dsp:cNvSpPr/>
      </dsp:nvSpPr>
      <dsp:spPr>
        <a:xfrm>
          <a:off x="3320" y="1932245"/>
          <a:ext cx="2634496" cy="1580697"/>
        </a:xfrm>
        <a:prstGeom prst="rect">
          <a:avLst/>
        </a:prstGeom>
        <a:solidFill>
          <a:schemeClr val="accent1">
            <a:shade val="80000"/>
            <a:hueOff val="338671"/>
            <a:satOff val="-35334"/>
            <a:lumOff val="223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MX" sz="2200" kern="1200">
              <a:latin typeface="Cambria" panose="02040503050406030204" pitchFamily="18" charset="0"/>
            </a:rPr>
            <a:t>Déficit de hormona de crecimiento</a:t>
          </a:r>
        </a:p>
      </dsp:txBody>
      <dsp:txXfrm>
        <a:off x="3320" y="1932245"/>
        <a:ext cx="2634496" cy="1580697"/>
      </dsp:txXfrm>
    </dsp:sp>
    <dsp:sp modelId="{172796AB-FF5E-1341-9FCA-37B44030A14F}">
      <dsp:nvSpPr>
        <dsp:cNvPr id="0" name=""/>
        <dsp:cNvSpPr/>
      </dsp:nvSpPr>
      <dsp:spPr>
        <a:xfrm>
          <a:off x="2901267" y="1932245"/>
          <a:ext cx="2634496" cy="1580697"/>
        </a:xfrm>
        <a:prstGeom prst="rect">
          <a:avLst/>
        </a:prstGeom>
        <a:solidFill>
          <a:schemeClr val="accent1">
            <a:shade val="80000"/>
            <a:hueOff val="423339"/>
            <a:satOff val="-44167"/>
            <a:lumOff val="278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MX" sz="2200" kern="1200">
              <a:latin typeface="Cambria" panose="02040503050406030204" pitchFamily="18" charset="0"/>
            </a:rPr>
            <a:t>Guillain Barré</a:t>
          </a:r>
        </a:p>
      </dsp:txBody>
      <dsp:txXfrm>
        <a:off x="2901267" y="1932245"/>
        <a:ext cx="2634496" cy="1580697"/>
      </dsp:txXfrm>
    </dsp:sp>
    <dsp:sp modelId="{0A0E2D0A-02B4-E443-914B-35AD0428718C}">
      <dsp:nvSpPr>
        <dsp:cNvPr id="0" name=""/>
        <dsp:cNvSpPr/>
      </dsp:nvSpPr>
      <dsp:spPr>
        <a:xfrm>
          <a:off x="5799213" y="1932245"/>
          <a:ext cx="2634496" cy="1580697"/>
        </a:xfrm>
        <a:prstGeom prst="rect">
          <a:avLst/>
        </a:prstGeom>
        <a:solidFill>
          <a:schemeClr val="accent1">
            <a:shade val="80000"/>
            <a:hueOff val="508007"/>
            <a:satOff val="-53001"/>
            <a:lumOff val="334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MX" sz="2200" kern="1200">
              <a:latin typeface="Cambria" panose="02040503050406030204" pitchFamily="18" charset="0"/>
            </a:rPr>
            <a:t>Mucopolisacaridosis tipo IV (Enf. Morquio)</a:t>
          </a:r>
        </a:p>
      </dsp:txBody>
      <dsp:txXfrm>
        <a:off x="5799213" y="1932245"/>
        <a:ext cx="2634496" cy="1580697"/>
      </dsp:txXfrm>
    </dsp:sp>
    <dsp:sp modelId="{9EA49057-5FFD-2E4D-85AA-435B2A2294AD}">
      <dsp:nvSpPr>
        <dsp:cNvPr id="0" name=""/>
        <dsp:cNvSpPr/>
      </dsp:nvSpPr>
      <dsp:spPr>
        <a:xfrm>
          <a:off x="8697159" y="1932245"/>
          <a:ext cx="2634496" cy="1580697"/>
        </a:xfrm>
        <a:prstGeom prst="rect">
          <a:avLst/>
        </a:prstGeom>
        <a:solidFill>
          <a:schemeClr val="accent1">
            <a:shade val="80000"/>
            <a:hueOff val="592675"/>
            <a:satOff val="-61834"/>
            <a:lumOff val="390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MX" sz="2200" kern="1200">
              <a:latin typeface="Cambria" panose="02040503050406030204" pitchFamily="18" charset="0"/>
            </a:rPr>
            <a:t>Trastornos del movimiento</a:t>
          </a:r>
        </a:p>
      </dsp:txBody>
      <dsp:txXfrm>
        <a:off x="8697159" y="1932245"/>
        <a:ext cx="2634496" cy="15806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21B7D-9C26-4B44-9CCE-726803CA4800}">
      <dsp:nvSpPr>
        <dsp:cNvPr id="0" name=""/>
        <dsp:cNvSpPr/>
      </dsp:nvSpPr>
      <dsp:spPr>
        <a:xfrm>
          <a:off x="1036" y="90791"/>
          <a:ext cx="4040611" cy="2424367"/>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CL" sz="2800" b="0" i="0" kern="1200">
              <a:latin typeface="Cambria" panose="02040503050406030204" pitchFamily="18" charset="0"/>
            </a:rPr>
            <a:t>Fenilcetonuria</a:t>
          </a:r>
          <a:endParaRPr lang="es-MX" sz="2800" kern="1200">
            <a:latin typeface="Cambria" panose="02040503050406030204" pitchFamily="18" charset="0"/>
          </a:endParaRPr>
        </a:p>
      </dsp:txBody>
      <dsp:txXfrm>
        <a:off x="1036" y="90791"/>
        <a:ext cx="4040611" cy="2424367"/>
      </dsp:txXfrm>
    </dsp:sp>
    <dsp:sp modelId="{F06019B4-5002-C34A-8061-78F5ECE193BB}">
      <dsp:nvSpPr>
        <dsp:cNvPr id="0" name=""/>
        <dsp:cNvSpPr/>
      </dsp:nvSpPr>
      <dsp:spPr>
        <a:xfrm>
          <a:off x="4445709" y="90791"/>
          <a:ext cx="4040611" cy="2424367"/>
        </a:xfrm>
        <a:prstGeom prst="rect">
          <a:avLst/>
        </a:prstGeom>
        <a:solidFill>
          <a:schemeClr val="accent1">
            <a:shade val="80000"/>
            <a:hueOff val="592675"/>
            <a:satOff val="-61834"/>
            <a:lumOff val="390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CL" sz="2800" b="0" i="0" kern="1200">
              <a:latin typeface="Cambria" panose="02040503050406030204" pitchFamily="18" charset="0"/>
            </a:rPr>
            <a:t>Hipotiroidismo congénito</a:t>
          </a:r>
          <a:endParaRPr lang="es-CL" sz="2800" b="1" i="0" kern="1200">
            <a:latin typeface="Cambria" panose="02040503050406030204" pitchFamily="18" charset="0"/>
          </a:endParaRPr>
        </a:p>
      </dsp:txBody>
      <dsp:txXfrm>
        <a:off x="4445709" y="90791"/>
        <a:ext cx="4040611" cy="24243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6939E-B9B4-E94B-AFCE-B39943B83708}">
      <dsp:nvSpPr>
        <dsp:cNvPr id="0" name=""/>
        <dsp:cNvSpPr/>
      </dsp:nvSpPr>
      <dsp:spPr>
        <a:xfrm>
          <a:off x="0" y="543261"/>
          <a:ext cx="10972800" cy="85679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37A551-5AF5-2449-9C7A-9899ACEB6D50}">
      <dsp:nvSpPr>
        <dsp:cNvPr id="0" name=""/>
        <dsp:cNvSpPr/>
      </dsp:nvSpPr>
      <dsp:spPr>
        <a:xfrm>
          <a:off x="548640" y="41421"/>
          <a:ext cx="7680960" cy="1003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800100">
            <a:lnSpc>
              <a:spcPct val="90000"/>
            </a:lnSpc>
            <a:spcBef>
              <a:spcPct val="0"/>
            </a:spcBef>
            <a:spcAft>
              <a:spcPct val="35000"/>
            </a:spcAft>
            <a:buNone/>
          </a:pPr>
          <a:r>
            <a:rPr lang="es-CL" sz="1800" b="1" kern="1200" dirty="0">
              <a:effectLst/>
              <a:latin typeface="Cambria" panose="02040503050406030204" pitchFamily="18" charset="0"/>
            </a:rPr>
            <a:t>Urgencia</a:t>
          </a:r>
          <a:r>
            <a:rPr lang="es-CL" sz="1800" kern="1200" dirty="0">
              <a:effectLst/>
              <a:latin typeface="Cambria" panose="02040503050406030204" pitchFamily="18" charset="0"/>
            </a:rPr>
            <a:t>: Suma. </a:t>
          </a:r>
          <a:endParaRPr lang="es-MX" sz="1800" kern="1200" dirty="0"/>
        </a:p>
      </dsp:txBody>
      <dsp:txXfrm>
        <a:off x="597636" y="90417"/>
        <a:ext cx="7582968" cy="905688"/>
      </dsp:txXfrm>
    </dsp:sp>
    <dsp:sp modelId="{A6C4660B-E782-1A4F-9EAB-4813876F19A9}">
      <dsp:nvSpPr>
        <dsp:cNvPr id="0" name=""/>
        <dsp:cNvSpPr/>
      </dsp:nvSpPr>
      <dsp:spPr>
        <a:xfrm>
          <a:off x="0" y="2085501"/>
          <a:ext cx="10972800" cy="85679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B02B23-2C36-BA41-AE0D-337155658542}">
      <dsp:nvSpPr>
        <dsp:cNvPr id="0" name=""/>
        <dsp:cNvSpPr/>
      </dsp:nvSpPr>
      <dsp:spPr>
        <a:xfrm>
          <a:off x="548640" y="1583661"/>
          <a:ext cx="7680960" cy="1003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800100">
            <a:lnSpc>
              <a:spcPct val="90000"/>
            </a:lnSpc>
            <a:spcBef>
              <a:spcPct val="0"/>
            </a:spcBef>
            <a:spcAft>
              <a:spcPct val="35000"/>
            </a:spcAft>
            <a:buNone/>
          </a:pPr>
          <a:r>
            <a:rPr lang="es-CL" sz="1800" b="1" kern="1200" dirty="0">
              <a:effectLst/>
              <a:latin typeface="Cambria" panose="02040503050406030204" pitchFamily="18" charset="0"/>
            </a:rPr>
            <a:t>Origen e iniciativa</a:t>
          </a:r>
          <a:r>
            <a:rPr lang="es-CL" sz="1800" kern="1200" dirty="0">
              <a:effectLst/>
              <a:latin typeface="Cambria" panose="02040503050406030204" pitchFamily="18" charset="0"/>
            </a:rPr>
            <a:t>: Senado. </a:t>
          </a:r>
          <a:r>
            <a:rPr lang="es-CL" sz="1800" kern="1200" dirty="0" err="1">
              <a:effectLst/>
              <a:latin typeface="Cambria" panose="02040503050406030204" pitchFamily="18" charset="0"/>
            </a:rPr>
            <a:t>Moción</a:t>
          </a:r>
          <a:r>
            <a:rPr lang="es-CL" sz="1800" kern="1200" dirty="0">
              <a:effectLst/>
              <a:latin typeface="Cambria" panose="02040503050406030204" pitchFamily="18" charset="0"/>
            </a:rPr>
            <a:t> de los Honorables Senadores </a:t>
          </a:r>
          <a:r>
            <a:rPr lang="es-CL" sz="1800" kern="1200" dirty="0" err="1">
              <a:effectLst/>
              <a:latin typeface="Cambria" panose="02040503050406030204" pitchFamily="18" charset="0"/>
            </a:rPr>
            <a:t>señores</a:t>
          </a:r>
          <a:r>
            <a:rPr lang="es-CL" sz="1800" kern="1200" dirty="0">
              <a:effectLst/>
              <a:latin typeface="Cambria" panose="02040503050406030204" pitchFamily="18" charset="0"/>
            </a:rPr>
            <a:t> Quintana y </a:t>
          </a:r>
          <a:r>
            <a:rPr lang="es-CL" sz="1800" kern="1200" dirty="0" err="1">
              <a:effectLst/>
              <a:latin typeface="Cambria" panose="02040503050406030204" pitchFamily="18" charset="0"/>
            </a:rPr>
            <a:t>Chahuán</a:t>
          </a:r>
          <a:r>
            <a:rPr lang="es-CL" sz="1800" kern="1200" dirty="0">
              <a:effectLst/>
              <a:latin typeface="Cambria" panose="02040503050406030204" pitchFamily="18" charset="0"/>
            </a:rPr>
            <a:t> y ex Senadores, </a:t>
          </a:r>
          <a:r>
            <a:rPr lang="es-CL" sz="1800" kern="1200" dirty="0" err="1">
              <a:effectLst/>
              <a:latin typeface="Cambria" panose="02040503050406030204" pitchFamily="18" charset="0"/>
            </a:rPr>
            <a:t>señores</a:t>
          </a:r>
          <a:r>
            <a:rPr lang="es-CL" sz="1800" kern="1200" dirty="0">
              <a:effectLst/>
              <a:latin typeface="Cambria" panose="02040503050406030204" pitchFamily="18" charset="0"/>
            </a:rPr>
            <a:t> Walker, don Patricio, Rossi y Uriarte. </a:t>
          </a:r>
          <a:endParaRPr lang="es-MX" sz="1800" kern="1200" dirty="0"/>
        </a:p>
      </dsp:txBody>
      <dsp:txXfrm>
        <a:off x="597636" y="1632657"/>
        <a:ext cx="7582968" cy="905688"/>
      </dsp:txXfrm>
    </dsp:sp>
    <dsp:sp modelId="{69394FE3-E3AE-1B4B-9A5B-60CB9FA44E93}">
      <dsp:nvSpPr>
        <dsp:cNvPr id="0" name=""/>
        <dsp:cNvSpPr/>
      </dsp:nvSpPr>
      <dsp:spPr>
        <a:xfrm>
          <a:off x="0" y="3627741"/>
          <a:ext cx="10972800" cy="85679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49C9FD-F692-EA41-B4DA-41B9691EF39D}">
      <dsp:nvSpPr>
        <dsp:cNvPr id="0" name=""/>
        <dsp:cNvSpPr/>
      </dsp:nvSpPr>
      <dsp:spPr>
        <a:xfrm>
          <a:off x="548640" y="3125901"/>
          <a:ext cx="7680960" cy="1003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800100">
            <a:lnSpc>
              <a:spcPct val="90000"/>
            </a:lnSpc>
            <a:spcBef>
              <a:spcPct val="0"/>
            </a:spcBef>
            <a:spcAft>
              <a:spcPct val="35000"/>
            </a:spcAft>
            <a:buNone/>
          </a:pPr>
          <a:r>
            <a:rPr lang="es-CL" sz="1800" b="1" kern="1200" dirty="0" err="1">
              <a:effectLst/>
              <a:latin typeface="Cambria" panose="02040503050406030204" pitchFamily="18" charset="0"/>
            </a:rPr>
            <a:t>Trámite</a:t>
          </a:r>
          <a:r>
            <a:rPr lang="es-CL" sz="1800" b="1" kern="1200" dirty="0">
              <a:effectLst/>
              <a:latin typeface="Cambria" panose="02040503050406030204" pitchFamily="18" charset="0"/>
            </a:rPr>
            <a:t> constitucional</a:t>
          </a:r>
          <a:r>
            <a:rPr lang="es-CL" sz="1800" kern="1200" dirty="0">
              <a:effectLst/>
              <a:latin typeface="Cambria" panose="02040503050406030204" pitchFamily="18" charset="0"/>
            </a:rPr>
            <a:t>: segundo.</a:t>
          </a:r>
          <a:endParaRPr lang="es-MX" sz="1800" kern="1200" dirty="0"/>
        </a:p>
      </dsp:txBody>
      <dsp:txXfrm>
        <a:off x="597636" y="3174897"/>
        <a:ext cx="7582968" cy="9056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886AAB-A159-D44D-952E-A2C5FFB34083}">
      <dsp:nvSpPr>
        <dsp:cNvPr id="0" name=""/>
        <dsp:cNvSpPr/>
      </dsp:nvSpPr>
      <dsp:spPr>
        <a:xfrm>
          <a:off x="1835318" y="2788"/>
          <a:ext cx="3477220" cy="20863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L" sz="1800" b="1" kern="1200" dirty="0">
              <a:effectLst/>
              <a:latin typeface="Cambria" panose="02040503050406030204" pitchFamily="18" charset="0"/>
            </a:rPr>
            <a:t>Inicio de la </a:t>
          </a:r>
          <a:r>
            <a:rPr lang="es-CL" sz="1800" b="1" kern="1200" dirty="0" err="1">
              <a:effectLst/>
              <a:latin typeface="Cambria" panose="02040503050406030204" pitchFamily="18" charset="0"/>
            </a:rPr>
            <a:t>tramitación</a:t>
          </a:r>
          <a:r>
            <a:rPr lang="es-CL" sz="1800" b="1" kern="1200" dirty="0">
              <a:effectLst/>
              <a:latin typeface="Cambria" panose="02040503050406030204" pitchFamily="18" charset="0"/>
            </a:rPr>
            <a:t> en el senado</a:t>
          </a:r>
          <a:r>
            <a:rPr lang="es-CL" sz="1800" kern="1200" dirty="0">
              <a:effectLst/>
              <a:latin typeface="Cambria" panose="02040503050406030204" pitchFamily="18" charset="0"/>
            </a:rPr>
            <a:t>: 1 de mayo de 2011.</a:t>
          </a:r>
          <a:endParaRPr lang="es-MX" sz="1800" kern="1200" dirty="0"/>
        </a:p>
      </dsp:txBody>
      <dsp:txXfrm>
        <a:off x="1835318" y="2788"/>
        <a:ext cx="3477220" cy="2086332"/>
      </dsp:txXfrm>
    </dsp:sp>
    <dsp:sp modelId="{DBECB7A5-1873-E64A-9C9B-8867E0B8EE51}">
      <dsp:nvSpPr>
        <dsp:cNvPr id="0" name=""/>
        <dsp:cNvSpPr/>
      </dsp:nvSpPr>
      <dsp:spPr>
        <a:xfrm>
          <a:off x="5660261" y="2788"/>
          <a:ext cx="3477220" cy="20863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t>Ap</a:t>
          </a:r>
          <a:r>
            <a:rPr lang="es-MX" sz="1800" b="1" kern="1200" dirty="0"/>
            <a:t>robación Comisión de Hacienda del Senado: </a:t>
          </a:r>
          <a:r>
            <a:rPr lang="es-MX" sz="1800" b="0" kern="1200" dirty="0"/>
            <a:t>7 de enero de 2025</a:t>
          </a:r>
        </a:p>
      </dsp:txBody>
      <dsp:txXfrm>
        <a:off x="5660261" y="2788"/>
        <a:ext cx="3477220" cy="2086332"/>
      </dsp:txXfrm>
    </dsp:sp>
    <dsp:sp modelId="{2FD1586B-9BCA-FA42-9DAA-3341FBBFF04B}">
      <dsp:nvSpPr>
        <dsp:cNvPr id="0" name=""/>
        <dsp:cNvSpPr/>
      </dsp:nvSpPr>
      <dsp:spPr>
        <a:xfrm>
          <a:off x="1835318" y="2436842"/>
          <a:ext cx="3477220" cy="20863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L" sz="1800" b="1" kern="1200" dirty="0">
              <a:latin typeface="Cambria" panose="02040503050406030204" pitchFamily="18" charset="0"/>
            </a:rPr>
            <a:t>Aprobación pleno del senado: </a:t>
          </a:r>
          <a:r>
            <a:rPr lang="es-CL" sz="1800" kern="1200" dirty="0">
              <a:latin typeface="Cambria" panose="02040503050406030204" pitchFamily="18" charset="0"/>
            </a:rPr>
            <a:t>15 de enero de 2025.</a:t>
          </a:r>
          <a:endParaRPr lang="es-MX" sz="1800" kern="1200" dirty="0"/>
        </a:p>
      </dsp:txBody>
      <dsp:txXfrm>
        <a:off x="1835318" y="2436842"/>
        <a:ext cx="3477220" cy="2086332"/>
      </dsp:txXfrm>
    </dsp:sp>
    <dsp:sp modelId="{717DC5AB-65B2-A94C-BA6A-4ADF75AB2387}">
      <dsp:nvSpPr>
        <dsp:cNvPr id="0" name=""/>
        <dsp:cNvSpPr/>
      </dsp:nvSpPr>
      <dsp:spPr>
        <a:xfrm>
          <a:off x="5660261" y="2436842"/>
          <a:ext cx="3477220" cy="20863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effectLst/>
              <a:latin typeface="Calibri" panose="020F0502020204030204" pitchFamily="34" charset="0"/>
              <a:ea typeface="Calibri" panose="020F0502020204030204" pitchFamily="34" charset="0"/>
              <a:cs typeface="Calibri" panose="020F0502020204030204" pitchFamily="34" charset="0"/>
            </a:rPr>
            <a:t>Se hace presente la Suma Urgencia para su discusión en la Cámara de Diputados: 3 de marzo de 2025.</a:t>
          </a:r>
          <a:endParaRPr lang="es-MX" sz="1800" kern="1200" dirty="0"/>
        </a:p>
      </dsp:txBody>
      <dsp:txXfrm>
        <a:off x="5660261" y="2436842"/>
        <a:ext cx="3477220" cy="20863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01720-7CAF-B349-8C14-905792196D31}">
      <dsp:nvSpPr>
        <dsp:cNvPr id="0" name=""/>
        <dsp:cNvSpPr/>
      </dsp:nvSpPr>
      <dsp:spPr>
        <a:xfrm>
          <a:off x="1474597" y="1262"/>
          <a:ext cx="3363803" cy="20182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CL" sz="2200" kern="1200" dirty="0" err="1">
              <a:latin typeface="Cambria" panose="02040503050406030204" pitchFamily="18" charset="0"/>
            </a:rPr>
            <a:t>Definición</a:t>
          </a:r>
          <a:r>
            <a:rPr lang="es-CL" sz="2200" kern="1200" dirty="0">
              <a:latin typeface="Cambria" panose="02040503050406030204" pitchFamily="18" charset="0"/>
            </a:rPr>
            <a:t> de enfermedad poco frecuente, rara o </a:t>
          </a:r>
          <a:r>
            <a:rPr lang="es-CL" sz="2200" kern="1200" dirty="0" err="1">
              <a:latin typeface="Cambria" panose="02040503050406030204" pitchFamily="18" charset="0"/>
            </a:rPr>
            <a:t>huérfana</a:t>
          </a:r>
          <a:endParaRPr lang="es-MX" sz="2200" kern="1200" dirty="0">
            <a:latin typeface="Cambria" panose="02040503050406030204" pitchFamily="18" charset="0"/>
          </a:endParaRPr>
        </a:p>
      </dsp:txBody>
      <dsp:txXfrm>
        <a:off x="1474597" y="1262"/>
        <a:ext cx="3363803" cy="2018282"/>
      </dsp:txXfrm>
    </dsp:sp>
    <dsp:sp modelId="{3DBCBC37-6D8C-8E42-A167-2149D426D930}">
      <dsp:nvSpPr>
        <dsp:cNvPr id="0" name=""/>
        <dsp:cNvSpPr/>
      </dsp:nvSpPr>
      <dsp:spPr>
        <a:xfrm>
          <a:off x="5174781" y="1262"/>
          <a:ext cx="3363803" cy="20182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Font typeface="Arial" panose="020B0604020202020204" pitchFamily="34" charset="0"/>
            <a:buNone/>
          </a:pPr>
          <a:r>
            <a:rPr lang="es-CL" sz="2200" kern="1200" err="1">
              <a:latin typeface="Cambria" panose="02040503050406030204" pitchFamily="18" charset="0"/>
            </a:rPr>
            <a:t>Elaboración</a:t>
          </a:r>
          <a:r>
            <a:rPr lang="es-CL" sz="2200" kern="1200">
              <a:latin typeface="Cambria" panose="02040503050406030204" pitchFamily="18" charset="0"/>
            </a:rPr>
            <a:t> de un listado único de EPOF</a:t>
          </a:r>
          <a:endParaRPr lang="es-MX" sz="2200" kern="1200">
            <a:latin typeface="Cambria" panose="02040503050406030204" pitchFamily="18" charset="0"/>
          </a:endParaRPr>
        </a:p>
      </dsp:txBody>
      <dsp:txXfrm>
        <a:off x="5174781" y="1262"/>
        <a:ext cx="3363803" cy="2018282"/>
      </dsp:txXfrm>
    </dsp:sp>
    <dsp:sp modelId="{C46720A9-9E77-F049-9CA9-F1116877C004}">
      <dsp:nvSpPr>
        <dsp:cNvPr id="0" name=""/>
        <dsp:cNvSpPr/>
      </dsp:nvSpPr>
      <dsp:spPr>
        <a:xfrm>
          <a:off x="1474597" y="2355925"/>
          <a:ext cx="3363803" cy="20182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Font typeface="Arial" panose="020B0604020202020204" pitchFamily="34" charset="0"/>
            <a:buNone/>
          </a:pPr>
          <a:r>
            <a:rPr lang="es-CL" sz="2200" kern="1200" err="1">
              <a:latin typeface="Cambria" panose="02040503050406030204" pitchFamily="18" charset="0"/>
            </a:rPr>
            <a:t>Creación</a:t>
          </a:r>
          <a:r>
            <a:rPr lang="es-CL" sz="2200" kern="1200">
              <a:latin typeface="Cambria" panose="02040503050406030204" pitchFamily="18" charset="0"/>
            </a:rPr>
            <a:t> de un registro nacional de personas con EPOF</a:t>
          </a:r>
          <a:endParaRPr lang="es-MX" sz="2200" kern="1200">
            <a:latin typeface="Cambria" panose="02040503050406030204" pitchFamily="18" charset="0"/>
          </a:endParaRPr>
        </a:p>
      </dsp:txBody>
      <dsp:txXfrm>
        <a:off x="1474597" y="2355925"/>
        <a:ext cx="3363803" cy="2018282"/>
      </dsp:txXfrm>
    </dsp:sp>
    <dsp:sp modelId="{CD1FC0E8-4C3F-7A4F-8E7E-755A9C72A5AA}">
      <dsp:nvSpPr>
        <dsp:cNvPr id="0" name=""/>
        <dsp:cNvSpPr/>
      </dsp:nvSpPr>
      <dsp:spPr>
        <a:xfrm>
          <a:off x="5174781" y="2355925"/>
          <a:ext cx="3363803" cy="20182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Font typeface="Arial" panose="020B0604020202020204" pitchFamily="34" charset="0"/>
            <a:buNone/>
          </a:pPr>
          <a:r>
            <a:rPr lang="es-CL" sz="2200" kern="1200" err="1">
              <a:latin typeface="Cambria" panose="02040503050406030204" pitchFamily="18" charset="0"/>
            </a:rPr>
            <a:t>Creación</a:t>
          </a:r>
          <a:r>
            <a:rPr lang="es-CL" sz="2200" kern="1200">
              <a:latin typeface="Cambria" panose="02040503050406030204" pitchFamily="18" charset="0"/>
            </a:rPr>
            <a:t> de una </a:t>
          </a:r>
          <a:r>
            <a:rPr lang="es-CL" sz="2200" kern="1200" err="1">
              <a:latin typeface="Cambria" panose="02040503050406030204" pitchFamily="18" charset="0"/>
            </a:rPr>
            <a:t>Comisión</a:t>
          </a:r>
          <a:r>
            <a:rPr lang="es-CL" sz="2200" kern="1200">
              <a:latin typeface="Cambria" panose="02040503050406030204" pitchFamily="18" charset="0"/>
            </a:rPr>
            <a:t> </a:t>
          </a:r>
          <a:r>
            <a:rPr lang="es-CL" sz="2200" kern="1200" err="1">
              <a:latin typeface="Cambria" panose="02040503050406030204" pitchFamily="18" charset="0"/>
            </a:rPr>
            <a:t>Técnica</a:t>
          </a:r>
          <a:r>
            <a:rPr lang="es-CL" sz="2200" kern="1200">
              <a:latin typeface="Cambria" panose="02040503050406030204" pitchFamily="18" charset="0"/>
            </a:rPr>
            <a:t> Asesora sobre enfermedades poco frecuentes, raras o </a:t>
          </a:r>
          <a:r>
            <a:rPr lang="es-CL" sz="2200" kern="1200" err="1">
              <a:latin typeface="Cambria" panose="02040503050406030204" pitchFamily="18" charset="0"/>
            </a:rPr>
            <a:t>huérfanas</a:t>
          </a:r>
          <a:r>
            <a:rPr lang="es-CL" sz="2200" kern="1200">
              <a:latin typeface="Cambria" panose="02040503050406030204" pitchFamily="18" charset="0"/>
            </a:rPr>
            <a:t> en el MINSAL</a:t>
          </a:r>
          <a:endParaRPr lang="es-MX" sz="2200" kern="1200">
            <a:latin typeface="Cambria" panose="02040503050406030204" pitchFamily="18" charset="0"/>
          </a:endParaRPr>
        </a:p>
      </dsp:txBody>
      <dsp:txXfrm>
        <a:off x="5174781" y="2355925"/>
        <a:ext cx="3363803" cy="201828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s-CL"/>
          </a:p>
        </p:txBody>
      </p:sp>
      <p:sp>
        <p:nvSpPr>
          <p:cNvPr id="3" name="Marcador de fecha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9568BA55-8448-4603-A52B-1B2F098EB940}" type="datetimeFigureOut">
              <a:rPr lang="es-CL" smtClean="0"/>
              <a:t>11-03-2025</a:t>
            </a:fld>
            <a:endParaRPr lang="es-CL"/>
          </a:p>
        </p:txBody>
      </p:sp>
      <p:sp>
        <p:nvSpPr>
          <p:cNvPr id="4" name="Marcador de imagen de diapositiva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s-CL"/>
          </a:p>
        </p:txBody>
      </p:sp>
      <p:sp>
        <p:nvSpPr>
          <p:cNvPr id="5" name="Marcador de notas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49539F6E-9B69-4DAD-8CD3-7DF7332EF550}" type="slidenum">
              <a:rPr lang="es-CL" smtClean="0"/>
              <a:t>‹Nº›</a:t>
            </a:fld>
            <a:endParaRPr lang="es-CL"/>
          </a:p>
        </p:txBody>
      </p:sp>
    </p:spTree>
    <p:extLst>
      <p:ext uri="{BB962C8B-B14F-4D97-AF65-F5344CB8AC3E}">
        <p14:creationId xmlns:p14="http://schemas.microsoft.com/office/powerpoint/2010/main" val="1950944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07000"/>
              </a:lnSpc>
              <a:spcAft>
                <a:spcPts val="80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Las enfermedades poco frecuentes, raras o huérfanas (en adelante Enfermedades Poco Frecuentes – EPOF) son problemas de salud que tienen una muy baja prevalencia por sí solas, pero el conjunto de ellas implica una carga importante para el sistema de salud, en términos de uso de servicios, de afectación de la calidad de vida de las personas diagnosticadas y sus familias, y de morbimortalidad. </a:t>
            </a:r>
          </a:p>
          <a:p>
            <a:r>
              <a:rPr lang="es-CL" dirty="0"/>
              <a:t>Afectan entre un 6% y un 8% de la </a:t>
            </a:r>
            <a:r>
              <a:rPr lang="es-CL" dirty="0" err="1"/>
              <a:t>población</a:t>
            </a:r>
            <a:r>
              <a:rPr lang="es-CL" dirty="0"/>
              <a:t>: Se estima que cerca de 1.000.000 de personas en Chile </a:t>
            </a:r>
            <a:r>
              <a:rPr lang="es-CL" dirty="0" err="1"/>
              <a:t>podrían</a:t>
            </a:r>
            <a:r>
              <a:rPr lang="es-CL" dirty="0"/>
              <a:t> una EPOF.</a:t>
            </a:r>
          </a:p>
          <a:p>
            <a:pPr algn="just">
              <a:lnSpc>
                <a:spcPct val="107000"/>
              </a:lnSpc>
              <a:spcAft>
                <a:spcPts val="800"/>
              </a:spcAft>
            </a:pP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200" dirty="0">
                <a:effectLst/>
                <a:latin typeface="Calibri" panose="020F0502020204030204" pitchFamily="34" charset="0"/>
                <a:ea typeface="Calibri" panose="020F0502020204030204" pitchFamily="34" charset="0"/>
                <a:cs typeface="Calibri" panose="020F0502020204030204" pitchFamily="34" charset="0"/>
              </a:rPr>
              <a:t>Dada su baja frecuencia y la variabilidad de su presentación clínica, las personas muchas veces viven una odisea diagnóstica, que significa que existe una latencia importante entre que emergen los primeros síntomas y se llega a un diagnóstico apropiado. Se estima que la odisea en Chile dura alrededor de 8 años .</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Además, habitualmente los síntomas de las enfermedades son de carácter crónico y degenerativo, y coincide con que muchas de ellas no cuentan con un tratamiento curativo específico que se encuentre cubierto por el sistema de salud, debido al bajo número de personas afectadas y su alto costo. Se estima que alrededor del 5% de las EPOF tienen un tratamiento específico .</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200" dirty="0">
                <a:effectLst/>
                <a:latin typeface="Calibri" panose="020F0502020204030204" pitchFamily="34" charset="0"/>
                <a:ea typeface="Calibri" panose="020F0502020204030204" pitchFamily="34" charset="0"/>
                <a:cs typeface="Calibri" panose="020F0502020204030204" pitchFamily="34" charset="0"/>
              </a:rPr>
              <a:t>Producto de las complejidades particulares que estas enfermedades presentan, al no existir un abordaje sistémico e integral en la salud pública, generan una carga económica y social cuantiosa y compleja de afrontar. Si bien, se han realizado esfuerzos para abarcar este grupo de enfermedades, persiste la necesidad de institucionalizar, documentar y avanzar hacia los estándares internacionales en esta materia.</a:t>
            </a:r>
          </a:p>
          <a:p>
            <a:endParaRPr lang="es-CL" dirty="0"/>
          </a:p>
        </p:txBody>
      </p:sp>
      <p:sp>
        <p:nvSpPr>
          <p:cNvPr id="4" name="Marcador de número de diapositiva 3"/>
          <p:cNvSpPr>
            <a:spLocks noGrp="1"/>
          </p:cNvSpPr>
          <p:nvPr>
            <p:ph type="sldNum" sz="quarter" idx="5"/>
          </p:nvPr>
        </p:nvSpPr>
        <p:spPr/>
        <p:txBody>
          <a:bodyPr/>
          <a:lstStyle/>
          <a:p>
            <a:fld id="{49539F6E-9B69-4DAD-8CD3-7DF7332EF550}" type="slidenum">
              <a:rPr lang="es-CL" smtClean="0"/>
              <a:t>2</a:t>
            </a:fld>
            <a:endParaRPr lang="es-CL"/>
          </a:p>
        </p:txBody>
      </p:sp>
    </p:spTree>
    <p:extLst>
      <p:ext uri="{BB962C8B-B14F-4D97-AF65-F5344CB8AC3E}">
        <p14:creationId xmlns:p14="http://schemas.microsoft.com/office/powerpoint/2010/main" val="371331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L" sz="1200">
                <a:effectLst/>
                <a:latin typeface="ArialMT"/>
              </a:rPr>
              <a:t>En virtud de lo expuesto en los </a:t>
            </a:r>
            <a:r>
              <a:rPr lang="es-CL" sz="1200" err="1">
                <a:effectLst/>
                <a:latin typeface="ArialMT"/>
              </a:rPr>
              <a:t>párrafos</a:t>
            </a:r>
            <a:r>
              <a:rPr lang="es-CL" sz="1200">
                <a:effectLst/>
                <a:latin typeface="ArialMT"/>
              </a:rPr>
              <a:t> precedentes, considerando el tiempo transcurrido desde la </a:t>
            </a:r>
            <a:r>
              <a:rPr lang="es-CL" sz="1200" err="1">
                <a:effectLst/>
                <a:latin typeface="ArialMT"/>
              </a:rPr>
              <a:t>presentación</a:t>
            </a:r>
            <a:r>
              <a:rPr lang="es-CL" sz="1200">
                <a:effectLst/>
                <a:latin typeface="ArialMT"/>
              </a:rPr>
              <a:t> de la iniciativa y la importancia de contar con una </a:t>
            </a:r>
            <a:r>
              <a:rPr lang="es-CL" sz="1200" err="1">
                <a:effectLst/>
                <a:latin typeface="ArialMT"/>
              </a:rPr>
              <a:t>regulación</a:t>
            </a:r>
            <a:r>
              <a:rPr lang="es-CL" sz="1200">
                <a:effectLst/>
                <a:latin typeface="ArialMT"/>
              </a:rPr>
              <a:t> de esta materia, las indicaciones que se propone desde el Ministerio de Salud dicen </a:t>
            </a:r>
            <a:r>
              <a:rPr lang="es-CL" sz="1200" err="1">
                <a:effectLst/>
                <a:latin typeface="ArialMT"/>
              </a:rPr>
              <a:t>relación</a:t>
            </a:r>
            <a:r>
              <a:rPr lang="es-CL" sz="1200">
                <a:effectLst/>
                <a:latin typeface="ArialMT"/>
              </a:rPr>
              <a:t> principalmente con 4 aspectos: definición de EPOF, listado de EPOF, registro nacional EPOF y comisión técnica asesora</a:t>
            </a:r>
            <a:endParaRPr lang="es-CL"/>
          </a:p>
        </p:txBody>
      </p:sp>
      <p:sp>
        <p:nvSpPr>
          <p:cNvPr id="4" name="Marcador de número de diapositiva 3"/>
          <p:cNvSpPr>
            <a:spLocks noGrp="1"/>
          </p:cNvSpPr>
          <p:nvPr>
            <p:ph type="sldNum" sz="quarter" idx="5"/>
          </p:nvPr>
        </p:nvSpPr>
        <p:spPr/>
        <p:txBody>
          <a:bodyPr/>
          <a:lstStyle/>
          <a:p>
            <a:fld id="{B5C2ACEB-F3A8-8A45-9867-B63159394D57}" type="slidenum">
              <a:rPr lang="es-ES" smtClean="0"/>
              <a:t>15</a:t>
            </a:fld>
            <a:endParaRPr lang="es-ES"/>
          </a:p>
        </p:txBody>
      </p:sp>
    </p:spTree>
    <p:extLst>
      <p:ext uri="{BB962C8B-B14F-4D97-AF65-F5344CB8AC3E}">
        <p14:creationId xmlns:p14="http://schemas.microsoft.com/office/powerpoint/2010/main" val="4265561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B5C2ACEB-F3A8-8A45-9867-B63159394D57}" type="slidenum">
              <a:rPr lang="es-ES" smtClean="0"/>
              <a:t>16</a:t>
            </a:fld>
            <a:endParaRPr lang="es-ES"/>
          </a:p>
        </p:txBody>
      </p:sp>
    </p:spTree>
    <p:extLst>
      <p:ext uri="{BB962C8B-B14F-4D97-AF65-F5344CB8AC3E}">
        <p14:creationId xmlns:p14="http://schemas.microsoft.com/office/powerpoint/2010/main" val="140968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a:extLst>
            <a:ext uri="{FF2B5EF4-FFF2-40B4-BE49-F238E27FC236}">
              <a16:creationId xmlns:a16="http://schemas.microsoft.com/office/drawing/2014/main" id="{B3B9197E-F462-0BAC-4C55-8A56454286E9}"/>
            </a:ext>
          </a:extLst>
        </p:cNvPr>
        <p:cNvGrpSpPr/>
        <p:nvPr/>
      </p:nvGrpSpPr>
      <p:grpSpPr>
        <a:xfrm>
          <a:off x="0" y="0"/>
          <a:ext cx="0" cy="0"/>
          <a:chOff x="0" y="0"/>
          <a:chExt cx="0" cy="0"/>
        </a:xfrm>
      </p:grpSpPr>
      <p:sp>
        <p:nvSpPr>
          <p:cNvPr id="100" name="Google Shape;100;p1:notes">
            <a:extLst>
              <a:ext uri="{FF2B5EF4-FFF2-40B4-BE49-F238E27FC236}">
                <a16:creationId xmlns:a16="http://schemas.microsoft.com/office/drawing/2014/main" id="{35D1DB08-5B35-97A5-197E-04F6B4C2E91D}"/>
              </a:ext>
            </a:extLst>
          </p:cNvPr>
          <p:cNvSpPr>
            <a:spLocks noGrp="1" noRot="1" noChangeAspect="1"/>
          </p:cNvSpPr>
          <p:nvPr>
            <p:ph type="sldImg" idx="2"/>
          </p:nvPr>
        </p:nvSpPr>
        <p:spPr>
          <a:xfrm>
            <a:off x="2387600" y="966788"/>
            <a:ext cx="4643438" cy="2611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1:notes">
            <a:extLst>
              <a:ext uri="{FF2B5EF4-FFF2-40B4-BE49-F238E27FC236}">
                <a16:creationId xmlns:a16="http://schemas.microsoft.com/office/drawing/2014/main" id="{2DB37035-A0A6-EFA3-CE3D-0FF35E985681}"/>
              </a:ext>
            </a:extLst>
          </p:cNvPr>
          <p:cNvSpPr txBox="1">
            <a:spLocks noGrp="1"/>
          </p:cNvSpPr>
          <p:nvPr>
            <p:ph type="body" idx="1"/>
          </p:nvPr>
        </p:nvSpPr>
        <p:spPr>
          <a:xfrm>
            <a:off x="941941" y="3723558"/>
            <a:ext cx="7535517" cy="3046548"/>
          </a:xfrm>
          <a:prstGeom prst="rect">
            <a:avLst/>
          </a:prstGeom>
          <a:noFill/>
          <a:ln>
            <a:noFill/>
          </a:ln>
        </p:spPr>
        <p:txBody>
          <a:bodyPr spcFirstLastPara="1" wrap="square" lIns="94932" tIns="47453" rIns="94932" bIns="47453" anchor="t" anchorCtr="0">
            <a:noAutofit/>
          </a:bodyPr>
          <a:lstStyle/>
          <a:p>
            <a:r>
              <a:rPr lang="es-ES" sz="1800" b="0" i="0" dirty="0">
                <a:solidFill>
                  <a:srgbClr val="000000"/>
                </a:solidFill>
                <a:effectLst/>
                <a:latin typeface="Calibri" panose="020F0502020204030204" pitchFamily="34" charset="0"/>
              </a:rPr>
              <a:t>Varios Parlamentarios han realizado la observación en relación a que son pocos recursos para este tipo de ley, pero es relevante recalcar lo que se ha insistido durante el proceso de discusión y en múltiples instancias, y sobre lo cual también se cuenta con el apoyo de las agrupaciones de pacientes, y es que este PDL tiene como objetivo entregar un marco regulatorio y normativo que permita el desarrollo de políticas públicas en la materia, y no entregar garantías de salud o cobertura a prestaciones o tecnologías específicas. Si se requiere aumentar las coberturas existentes o entregar cobertura a terapias específicas para EPOF (como medicamentos de alto costo), se sugiere que esto se realice a través de las iniciativas ya existentes, como las leyes GES o Ricarte Soto. </a:t>
            </a:r>
          </a:p>
          <a:p>
            <a:endParaRPr lang="es-ES" sz="1800" b="0" i="0" dirty="0">
              <a:solidFill>
                <a:srgbClr val="000000"/>
              </a:solidFill>
              <a:effectLst/>
              <a:latin typeface="Calibri" panose="020F0502020204030204" pitchFamily="34" charset="0"/>
            </a:endParaRPr>
          </a:p>
          <a:p>
            <a:endParaRPr dirty="0"/>
          </a:p>
        </p:txBody>
      </p:sp>
      <p:sp>
        <p:nvSpPr>
          <p:cNvPr id="102" name="Google Shape;102;p1:notes">
            <a:extLst>
              <a:ext uri="{FF2B5EF4-FFF2-40B4-BE49-F238E27FC236}">
                <a16:creationId xmlns:a16="http://schemas.microsoft.com/office/drawing/2014/main" id="{D97244AF-F153-D563-6632-074B49A5164D}"/>
              </a:ext>
            </a:extLst>
          </p:cNvPr>
          <p:cNvSpPr txBox="1">
            <a:spLocks noGrp="1"/>
          </p:cNvSpPr>
          <p:nvPr>
            <p:ph type="sldNum" idx="12"/>
          </p:nvPr>
        </p:nvSpPr>
        <p:spPr>
          <a:xfrm>
            <a:off x="5335479" y="7349058"/>
            <a:ext cx="4081738" cy="388206"/>
          </a:xfrm>
          <a:prstGeom prst="rect">
            <a:avLst/>
          </a:prstGeom>
          <a:noFill/>
          <a:ln>
            <a:noFill/>
          </a:ln>
        </p:spPr>
        <p:txBody>
          <a:bodyPr spcFirstLastPara="1" wrap="square" lIns="94932" tIns="47453" rIns="94932" bIns="47453" anchor="b" anchorCtr="0">
            <a:noAutofit/>
          </a:bodyPr>
          <a:lstStyle/>
          <a:p>
            <a:fld id="{00000000-1234-1234-1234-123412341234}" type="slidenum">
              <a:rPr lang="es-CL"/>
              <a:pPr/>
              <a:t>18</a:t>
            </a:fld>
            <a:endParaRPr/>
          </a:p>
        </p:txBody>
      </p:sp>
    </p:spTree>
    <p:extLst>
      <p:ext uri="{BB962C8B-B14F-4D97-AF65-F5344CB8AC3E}">
        <p14:creationId xmlns:p14="http://schemas.microsoft.com/office/powerpoint/2010/main" val="4202022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a:extLst>
            <a:ext uri="{FF2B5EF4-FFF2-40B4-BE49-F238E27FC236}">
              <a16:creationId xmlns:a16="http://schemas.microsoft.com/office/drawing/2014/main" id="{B3B9197E-F462-0BAC-4C55-8A56454286E9}"/>
            </a:ext>
          </a:extLst>
        </p:cNvPr>
        <p:cNvGrpSpPr/>
        <p:nvPr/>
      </p:nvGrpSpPr>
      <p:grpSpPr>
        <a:xfrm>
          <a:off x="0" y="0"/>
          <a:ext cx="0" cy="0"/>
          <a:chOff x="0" y="0"/>
          <a:chExt cx="0" cy="0"/>
        </a:xfrm>
      </p:grpSpPr>
      <p:sp>
        <p:nvSpPr>
          <p:cNvPr id="100" name="Google Shape;100;p1:notes">
            <a:extLst>
              <a:ext uri="{FF2B5EF4-FFF2-40B4-BE49-F238E27FC236}">
                <a16:creationId xmlns:a16="http://schemas.microsoft.com/office/drawing/2014/main" id="{35D1DB08-5B35-97A5-197E-04F6B4C2E91D}"/>
              </a:ext>
            </a:extLst>
          </p:cNvPr>
          <p:cNvSpPr>
            <a:spLocks noGrp="1" noRot="1" noChangeAspect="1"/>
          </p:cNvSpPr>
          <p:nvPr>
            <p:ph type="sldImg" idx="2"/>
          </p:nvPr>
        </p:nvSpPr>
        <p:spPr>
          <a:xfrm>
            <a:off x="2387600" y="966788"/>
            <a:ext cx="4643438" cy="2611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1:notes">
            <a:extLst>
              <a:ext uri="{FF2B5EF4-FFF2-40B4-BE49-F238E27FC236}">
                <a16:creationId xmlns:a16="http://schemas.microsoft.com/office/drawing/2014/main" id="{2DB37035-A0A6-EFA3-CE3D-0FF35E985681}"/>
              </a:ext>
            </a:extLst>
          </p:cNvPr>
          <p:cNvSpPr txBox="1">
            <a:spLocks noGrp="1"/>
          </p:cNvSpPr>
          <p:nvPr>
            <p:ph type="body" idx="1"/>
          </p:nvPr>
        </p:nvSpPr>
        <p:spPr>
          <a:xfrm>
            <a:off x="941941" y="3723558"/>
            <a:ext cx="7535517" cy="3046548"/>
          </a:xfrm>
          <a:prstGeom prst="rect">
            <a:avLst/>
          </a:prstGeom>
          <a:noFill/>
          <a:ln>
            <a:noFill/>
          </a:ln>
        </p:spPr>
        <p:txBody>
          <a:bodyPr spcFirstLastPara="1" wrap="square" lIns="94932" tIns="47453" rIns="94932" bIns="47453" anchor="t" anchorCtr="0">
            <a:noAutofit/>
          </a:bodyPr>
          <a:lstStyle/>
          <a:p>
            <a:endParaRPr/>
          </a:p>
        </p:txBody>
      </p:sp>
      <p:sp>
        <p:nvSpPr>
          <p:cNvPr id="102" name="Google Shape;102;p1:notes">
            <a:extLst>
              <a:ext uri="{FF2B5EF4-FFF2-40B4-BE49-F238E27FC236}">
                <a16:creationId xmlns:a16="http://schemas.microsoft.com/office/drawing/2014/main" id="{D97244AF-F153-D563-6632-074B49A5164D}"/>
              </a:ext>
            </a:extLst>
          </p:cNvPr>
          <p:cNvSpPr txBox="1">
            <a:spLocks noGrp="1"/>
          </p:cNvSpPr>
          <p:nvPr>
            <p:ph type="sldNum" idx="12"/>
          </p:nvPr>
        </p:nvSpPr>
        <p:spPr>
          <a:xfrm>
            <a:off x="5335479" y="7349058"/>
            <a:ext cx="4081738" cy="388206"/>
          </a:xfrm>
          <a:prstGeom prst="rect">
            <a:avLst/>
          </a:prstGeom>
          <a:noFill/>
          <a:ln>
            <a:noFill/>
          </a:ln>
        </p:spPr>
        <p:txBody>
          <a:bodyPr spcFirstLastPara="1" wrap="square" lIns="94932" tIns="47453" rIns="94932" bIns="47453" anchor="b" anchorCtr="0">
            <a:noAutofit/>
          </a:bodyPr>
          <a:lstStyle/>
          <a:p>
            <a:fld id="{00000000-1234-1234-1234-123412341234}" type="slidenum">
              <a:rPr lang="es-CL"/>
              <a:pPr/>
              <a:t>20</a:t>
            </a:fld>
            <a:endParaRPr/>
          </a:p>
        </p:txBody>
      </p:sp>
    </p:spTree>
    <p:extLst>
      <p:ext uri="{BB962C8B-B14F-4D97-AF65-F5344CB8AC3E}">
        <p14:creationId xmlns:p14="http://schemas.microsoft.com/office/powerpoint/2010/main" val="3174256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L" dirty="0">
                <a:solidFill>
                  <a:schemeClr val="tx1"/>
                </a:solidFill>
              </a:rPr>
              <a:t>Considerar que existen recomendaciones internacionales que instan a los países a adoptar definiciones locales de EPOF, como el Plan de Acción APEC para enfermedades raras del 2018.</a:t>
            </a:r>
          </a:p>
          <a:p>
            <a:pPr marL="0" marR="0" lvl="0" indent="0" algn="l" defTabSz="457200" rtl="0" eaLnBrk="1" fontAlgn="auto" latinLnBrk="0" hangingPunct="1">
              <a:lnSpc>
                <a:spcPct val="100000"/>
              </a:lnSpc>
              <a:spcBef>
                <a:spcPts val="0"/>
              </a:spcBef>
              <a:spcAft>
                <a:spcPts val="0"/>
              </a:spcAft>
              <a:buClrTx/>
              <a:buSzTx/>
              <a:buFontTx/>
              <a:buNone/>
              <a:tabLst/>
              <a:defRPr/>
            </a:pPr>
            <a:r>
              <a:rPr lang="es-CL" dirty="0">
                <a:solidFill>
                  <a:schemeClr val="tx1"/>
                </a:solidFill>
              </a:rPr>
              <a:t>En la declaración de la ONU de la cobertura universal de salud del 2019, se establece la necesidad de que dicha universalización al 2030 considere a las personas con EPOF, lo cual se refuerza en 2021 con la </a:t>
            </a:r>
            <a:r>
              <a:rPr lang="es-CL" b="0" i="0" dirty="0">
                <a:solidFill>
                  <a:srgbClr val="1B1F22"/>
                </a:solidFill>
                <a:effectLst/>
                <a:highlight>
                  <a:srgbClr val="FFFFFF"/>
                </a:highlight>
                <a:latin typeface="Open Sans" panose="020F0502020204030204" pitchFamily="34" charset="0"/>
              </a:rPr>
              <a:t>UN </a:t>
            </a:r>
            <a:r>
              <a:rPr lang="es-CL" b="0" i="0" dirty="0" err="1">
                <a:solidFill>
                  <a:srgbClr val="1B1F22"/>
                </a:solidFill>
                <a:effectLst/>
                <a:highlight>
                  <a:srgbClr val="FFFFFF"/>
                </a:highlight>
                <a:latin typeface="Open Sans" panose="020F0502020204030204" pitchFamily="34" charset="0"/>
              </a:rPr>
              <a:t>Resolution</a:t>
            </a:r>
            <a:r>
              <a:rPr lang="es-CL" b="0" i="0" dirty="0">
                <a:solidFill>
                  <a:srgbClr val="1B1F22"/>
                </a:solidFill>
                <a:effectLst/>
                <a:highlight>
                  <a:srgbClr val="FFFFFF"/>
                </a:highlight>
                <a:latin typeface="Open Sans" panose="020F0502020204030204" pitchFamily="34" charset="0"/>
              </a:rPr>
              <a:t> </a:t>
            </a:r>
            <a:r>
              <a:rPr lang="es-CL" b="0" i="0" dirty="0" err="1">
                <a:solidFill>
                  <a:srgbClr val="1B1F22"/>
                </a:solidFill>
                <a:effectLst/>
                <a:highlight>
                  <a:srgbClr val="FFFFFF"/>
                </a:highlight>
                <a:latin typeface="Open Sans" panose="020F0502020204030204" pitchFamily="34" charset="0"/>
              </a:rPr>
              <a:t>on</a:t>
            </a:r>
            <a:r>
              <a:rPr lang="es-CL" b="0" i="0" dirty="0">
                <a:solidFill>
                  <a:srgbClr val="1B1F22"/>
                </a:solidFill>
                <a:effectLst/>
                <a:highlight>
                  <a:srgbClr val="FFFFFF"/>
                </a:highlight>
                <a:latin typeface="Open Sans" panose="020F0502020204030204" pitchFamily="34" charset="0"/>
              </a:rPr>
              <a:t> </a:t>
            </a:r>
            <a:r>
              <a:rPr lang="es-CL" b="0" i="0" dirty="0" err="1">
                <a:solidFill>
                  <a:srgbClr val="1B1F22"/>
                </a:solidFill>
                <a:effectLst/>
                <a:highlight>
                  <a:srgbClr val="FFFFFF"/>
                </a:highlight>
                <a:latin typeface="Open Sans" panose="020F0502020204030204" pitchFamily="34" charset="0"/>
              </a:rPr>
              <a:t>Addressing</a:t>
            </a:r>
            <a:r>
              <a:rPr lang="es-CL" b="0" i="0" dirty="0">
                <a:solidFill>
                  <a:srgbClr val="1B1F22"/>
                </a:solidFill>
                <a:effectLst/>
                <a:highlight>
                  <a:srgbClr val="FFFFFF"/>
                </a:highlight>
                <a:latin typeface="Open Sans" panose="020F0502020204030204" pitchFamily="34" charset="0"/>
              </a:rPr>
              <a:t> </a:t>
            </a:r>
            <a:r>
              <a:rPr lang="es-CL" b="0" i="0" dirty="0" err="1">
                <a:solidFill>
                  <a:srgbClr val="1B1F22"/>
                </a:solidFill>
                <a:effectLst/>
                <a:highlight>
                  <a:srgbClr val="FFFFFF"/>
                </a:highlight>
                <a:latin typeface="Open Sans" panose="020F0502020204030204" pitchFamily="34" charset="0"/>
              </a:rPr>
              <a:t>the</a:t>
            </a:r>
            <a:r>
              <a:rPr lang="es-CL" b="0" i="0" dirty="0">
                <a:solidFill>
                  <a:srgbClr val="1B1F22"/>
                </a:solidFill>
                <a:effectLst/>
                <a:highlight>
                  <a:srgbClr val="FFFFFF"/>
                </a:highlight>
                <a:latin typeface="Open Sans" panose="020F0502020204030204" pitchFamily="34" charset="0"/>
              </a:rPr>
              <a:t> </a:t>
            </a:r>
            <a:r>
              <a:rPr lang="es-CL" b="0" i="0" dirty="0" err="1">
                <a:solidFill>
                  <a:srgbClr val="1B1F22"/>
                </a:solidFill>
                <a:effectLst/>
                <a:highlight>
                  <a:srgbClr val="FFFFFF"/>
                </a:highlight>
                <a:latin typeface="Open Sans" panose="020F0502020204030204" pitchFamily="34" charset="0"/>
              </a:rPr>
              <a:t>Challenges</a:t>
            </a:r>
            <a:r>
              <a:rPr lang="es-CL" b="0" i="0" dirty="0">
                <a:solidFill>
                  <a:srgbClr val="1B1F22"/>
                </a:solidFill>
                <a:effectLst/>
                <a:highlight>
                  <a:srgbClr val="FFFFFF"/>
                </a:highlight>
                <a:latin typeface="Open Sans" panose="020F0502020204030204" pitchFamily="34" charset="0"/>
              </a:rPr>
              <a:t> </a:t>
            </a:r>
            <a:r>
              <a:rPr lang="es-CL" b="0" i="0" dirty="0" err="1">
                <a:solidFill>
                  <a:srgbClr val="1B1F22"/>
                </a:solidFill>
                <a:effectLst/>
                <a:highlight>
                  <a:srgbClr val="FFFFFF"/>
                </a:highlight>
                <a:latin typeface="Open Sans" panose="020F0502020204030204" pitchFamily="34" charset="0"/>
              </a:rPr>
              <a:t>of</a:t>
            </a:r>
            <a:r>
              <a:rPr lang="es-CL" b="0" i="0" dirty="0">
                <a:solidFill>
                  <a:srgbClr val="1B1F22"/>
                </a:solidFill>
                <a:effectLst/>
                <a:highlight>
                  <a:srgbClr val="FFFFFF"/>
                </a:highlight>
                <a:latin typeface="Open Sans" panose="020F0502020204030204" pitchFamily="34" charset="0"/>
              </a:rPr>
              <a:t> </a:t>
            </a:r>
            <a:r>
              <a:rPr lang="es-CL" b="0" i="0" dirty="0" err="1">
                <a:solidFill>
                  <a:srgbClr val="1B1F22"/>
                </a:solidFill>
                <a:effectLst/>
                <a:highlight>
                  <a:srgbClr val="FFFFFF"/>
                </a:highlight>
                <a:latin typeface="Open Sans" panose="020F0502020204030204" pitchFamily="34" charset="0"/>
              </a:rPr>
              <a:t>Persons</a:t>
            </a:r>
            <a:r>
              <a:rPr lang="es-CL" b="0" i="0" dirty="0">
                <a:solidFill>
                  <a:srgbClr val="1B1F22"/>
                </a:solidFill>
                <a:effectLst/>
                <a:highlight>
                  <a:srgbClr val="FFFFFF"/>
                </a:highlight>
                <a:latin typeface="Open Sans" panose="020F0502020204030204" pitchFamily="34" charset="0"/>
              </a:rPr>
              <a:t> Living </a:t>
            </a:r>
            <a:r>
              <a:rPr lang="es-CL" b="0" i="0" dirty="0" err="1">
                <a:solidFill>
                  <a:srgbClr val="1B1F22"/>
                </a:solidFill>
                <a:effectLst/>
                <a:highlight>
                  <a:srgbClr val="FFFFFF"/>
                </a:highlight>
                <a:latin typeface="Open Sans" panose="020F0502020204030204" pitchFamily="34" charset="0"/>
              </a:rPr>
              <a:t>with</a:t>
            </a:r>
            <a:r>
              <a:rPr lang="es-CL" b="0" i="0" dirty="0">
                <a:solidFill>
                  <a:srgbClr val="1B1F22"/>
                </a:solidFill>
                <a:effectLst/>
                <a:highlight>
                  <a:srgbClr val="FFFFFF"/>
                </a:highlight>
                <a:latin typeface="Open Sans" panose="020F0502020204030204" pitchFamily="34" charset="0"/>
              </a:rPr>
              <a:t> a Rare </a:t>
            </a:r>
            <a:r>
              <a:rPr lang="es-CL" b="0" i="0" dirty="0" err="1">
                <a:solidFill>
                  <a:srgbClr val="1B1F22"/>
                </a:solidFill>
                <a:effectLst/>
                <a:highlight>
                  <a:srgbClr val="FFFFFF"/>
                </a:highlight>
                <a:latin typeface="Open Sans" panose="020F0502020204030204" pitchFamily="34" charset="0"/>
              </a:rPr>
              <a:t>Disease</a:t>
            </a:r>
            <a:r>
              <a:rPr lang="es-CL" b="0" i="0" dirty="0">
                <a:solidFill>
                  <a:srgbClr val="1B1F22"/>
                </a:solidFill>
                <a:effectLst/>
                <a:highlight>
                  <a:srgbClr val="FFFFFF"/>
                </a:highlight>
                <a:latin typeface="Open Sans" panose="020F0502020204030204" pitchFamily="34" charset="0"/>
              </a:rPr>
              <a:t> and </a:t>
            </a:r>
            <a:r>
              <a:rPr lang="es-CL" b="0" i="0" dirty="0" err="1">
                <a:solidFill>
                  <a:srgbClr val="1B1F22"/>
                </a:solidFill>
                <a:effectLst/>
                <a:highlight>
                  <a:srgbClr val="FFFFFF"/>
                </a:highlight>
                <a:latin typeface="Open Sans" panose="020F0502020204030204" pitchFamily="34" charset="0"/>
              </a:rPr>
              <a:t>their</a:t>
            </a:r>
            <a:r>
              <a:rPr lang="es-CL" b="0" i="0" dirty="0">
                <a:solidFill>
                  <a:srgbClr val="1B1F22"/>
                </a:solidFill>
                <a:effectLst/>
                <a:highlight>
                  <a:srgbClr val="FFFFFF"/>
                </a:highlight>
                <a:latin typeface="Open Sans" panose="020F0502020204030204" pitchFamily="34" charset="0"/>
              </a:rPr>
              <a:t> </a:t>
            </a:r>
            <a:r>
              <a:rPr lang="es-CL" b="0" i="0" dirty="0" err="1">
                <a:solidFill>
                  <a:srgbClr val="1B1F22"/>
                </a:solidFill>
                <a:effectLst/>
                <a:highlight>
                  <a:srgbClr val="FFFFFF"/>
                </a:highlight>
                <a:latin typeface="Open Sans" panose="020F0502020204030204" pitchFamily="34" charset="0"/>
              </a:rPr>
              <a:t>Families</a:t>
            </a:r>
            <a:r>
              <a:rPr lang="es-CL" b="0" i="0" dirty="0">
                <a:solidFill>
                  <a:srgbClr val="1B1F22"/>
                </a:solidFill>
                <a:effectLst/>
                <a:highlight>
                  <a:srgbClr val="FFFFFF"/>
                </a:highlight>
                <a:latin typeface="Open Sans" panose="020F0502020204030204" pitchFamily="34" charset="0"/>
              </a:rPr>
              <a:t> (2021), donde se establece la importancia que los estados miembros den visibilidad y reconocimiento a las personas viviendo con EPOF.</a:t>
            </a:r>
          </a:p>
          <a:p>
            <a:pPr marL="0" marR="0" lvl="0" indent="0" algn="l" defTabSz="457200" rtl="0" eaLnBrk="1" fontAlgn="auto" latinLnBrk="0" hangingPunct="1">
              <a:lnSpc>
                <a:spcPct val="100000"/>
              </a:lnSpc>
              <a:spcBef>
                <a:spcPts val="0"/>
              </a:spcBef>
              <a:spcAft>
                <a:spcPts val="0"/>
              </a:spcAft>
              <a:buClrTx/>
              <a:buSzTx/>
              <a:buFontTx/>
              <a:buNone/>
              <a:tabLst/>
              <a:defRPr/>
            </a:pPr>
            <a:r>
              <a:rPr lang="es-CL" b="0" i="0" dirty="0">
                <a:solidFill>
                  <a:srgbClr val="1B1F22"/>
                </a:solidFill>
                <a:effectLst/>
                <a:highlight>
                  <a:srgbClr val="FFFFFF"/>
                </a:highlight>
                <a:latin typeface="Open Sans" panose="020F0502020204030204" pitchFamily="34" charset="0"/>
              </a:rPr>
              <a:t>La necesidad de una definición y un registro, también ha sido identificada como una brecha importante en las personas viviendo con EPOF (como aquella de la Red Global de EPOF del 2021, disponible en: https://</a:t>
            </a:r>
            <a:r>
              <a:rPr lang="es-CL" b="0" i="0" dirty="0" err="1">
                <a:solidFill>
                  <a:srgbClr val="1B1F22"/>
                </a:solidFill>
                <a:effectLst/>
                <a:highlight>
                  <a:srgbClr val="FFFFFF"/>
                </a:highlight>
                <a:latin typeface="Open Sans" panose="020F0502020204030204" pitchFamily="34" charset="0"/>
              </a:rPr>
              <a:t>www.rarediseasesinternational.org</a:t>
            </a:r>
            <a:r>
              <a:rPr lang="es-CL" b="0" i="0" dirty="0">
                <a:solidFill>
                  <a:srgbClr val="1B1F22"/>
                </a:solidFill>
                <a:effectLst/>
                <a:highlight>
                  <a:srgbClr val="FFFFFF"/>
                </a:highlight>
                <a:latin typeface="Open Sans" panose="020F0502020204030204" pitchFamily="34" charset="0"/>
              </a:rPr>
              <a:t>/</a:t>
            </a:r>
            <a:r>
              <a:rPr lang="es-CL" b="0" i="0" dirty="0" err="1">
                <a:solidFill>
                  <a:srgbClr val="1B1F22"/>
                </a:solidFill>
                <a:effectLst/>
                <a:highlight>
                  <a:srgbClr val="FFFFFF"/>
                </a:highlight>
                <a:latin typeface="Open Sans" panose="020F0502020204030204" pitchFamily="34" charset="0"/>
              </a:rPr>
              <a:t>wp-content</a:t>
            </a:r>
            <a:r>
              <a:rPr lang="es-CL" b="0" i="0" dirty="0">
                <a:solidFill>
                  <a:srgbClr val="1B1F22"/>
                </a:solidFill>
                <a:effectLst/>
                <a:highlight>
                  <a:srgbClr val="FFFFFF"/>
                </a:highlight>
                <a:latin typeface="Open Sans" panose="020F0502020204030204" pitchFamily="34" charset="0"/>
              </a:rPr>
              <a:t>/</a:t>
            </a:r>
            <a:r>
              <a:rPr lang="es-CL" b="0" i="0" dirty="0" err="1">
                <a:solidFill>
                  <a:srgbClr val="1B1F22"/>
                </a:solidFill>
                <a:effectLst/>
                <a:highlight>
                  <a:srgbClr val="FFFFFF"/>
                </a:highlight>
                <a:latin typeface="Open Sans" panose="020F0502020204030204" pitchFamily="34" charset="0"/>
              </a:rPr>
              <a:t>uploads</a:t>
            </a:r>
            <a:r>
              <a:rPr lang="es-CL" b="0" i="0" dirty="0">
                <a:solidFill>
                  <a:srgbClr val="1B1F22"/>
                </a:solidFill>
                <a:effectLst/>
                <a:highlight>
                  <a:srgbClr val="FFFFFF"/>
                </a:highlight>
                <a:latin typeface="Open Sans" panose="020F0502020204030204" pitchFamily="34" charset="0"/>
              </a:rPr>
              <a:t>/2021/10/final-Common-Needs-of-the-Rare-Disease-Population-Identified-Globally-report-extract.pdf )</a:t>
            </a:r>
            <a:endParaRPr lang="es-CL" dirty="0">
              <a:solidFill>
                <a:schemeClr val="tx1"/>
              </a:solidFill>
            </a:endParaRP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C2ACEB-F3A8-8A45-9867-B63159394D57}"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301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a:extLst>
            <a:ext uri="{FF2B5EF4-FFF2-40B4-BE49-F238E27FC236}">
              <a16:creationId xmlns:a16="http://schemas.microsoft.com/office/drawing/2014/main" id="{B3B9197E-F462-0BAC-4C55-8A56454286E9}"/>
            </a:ext>
          </a:extLst>
        </p:cNvPr>
        <p:cNvGrpSpPr/>
        <p:nvPr/>
      </p:nvGrpSpPr>
      <p:grpSpPr>
        <a:xfrm>
          <a:off x="0" y="0"/>
          <a:ext cx="0" cy="0"/>
          <a:chOff x="0" y="0"/>
          <a:chExt cx="0" cy="0"/>
        </a:xfrm>
      </p:grpSpPr>
      <p:sp>
        <p:nvSpPr>
          <p:cNvPr id="100" name="Google Shape;100;p1:notes">
            <a:extLst>
              <a:ext uri="{FF2B5EF4-FFF2-40B4-BE49-F238E27FC236}">
                <a16:creationId xmlns:a16="http://schemas.microsoft.com/office/drawing/2014/main" id="{35D1DB08-5B35-97A5-197E-04F6B4C2E91D}"/>
              </a:ext>
            </a:extLst>
          </p:cNvPr>
          <p:cNvSpPr>
            <a:spLocks noGrp="1" noRot="1" noChangeAspect="1"/>
          </p:cNvSpPr>
          <p:nvPr>
            <p:ph type="sldImg" idx="2"/>
          </p:nvPr>
        </p:nvSpPr>
        <p:spPr>
          <a:xfrm>
            <a:off x="2387600" y="966788"/>
            <a:ext cx="4643438" cy="2611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1:notes">
            <a:extLst>
              <a:ext uri="{FF2B5EF4-FFF2-40B4-BE49-F238E27FC236}">
                <a16:creationId xmlns:a16="http://schemas.microsoft.com/office/drawing/2014/main" id="{2DB37035-A0A6-EFA3-CE3D-0FF35E985681}"/>
              </a:ext>
            </a:extLst>
          </p:cNvPr>
          <p:cNvSpPr txBox="1">
            <a:spLocks noGrp="1"/>
          </p:cNvSpPr>
          <p:nvPr>
            <p:ph type="body" idx="1"/>
          </p:nvPr>
        </p:nvSpPr>
        <p:spPr>
          <a:xfrm>
            <a:off x="941941" y="3723558"/>
            <a:ext cx="7535517" cy="3046548"/>
          </a:xfrm>
          <a:prstGeom prst="rect">
            <a:avLst/>
          </a:prstGeom>
          <a:noFill/>
          <a:ln>
            <a:noFill/>
          </a:ln>
        </p:spPr>
        <p:txBody>
          <a:bodyPr spcFirstLastPara="1" wrap="square" lIns="94932" tIns="47453" rIns="94932" bIns="47453" anchor="t" anchorCtr="0">
            <a:noAutofit/>
          </a:bodyPr>
          <a:lstStyle/>
          <a:p>
            <a:endParaRPr/>
          </a:p>
        </p:txBody>
      </p:sp>
      <p:sp>
        <p:nvSpPr>
          <p:cNvPr id="102" name="Google Shape;102;p1:notes">
            <a:extLst>
              <a:ext uri="{FF2B5EF4-FFF2-40B4-BE49-F238E27FC236}">
                <a16:creationId xmlns:a16="http://schemas.microsoft.com/office/drawing/2014/main" id="{D97244AF-F153-D563-6632-074B49A5164D}"/>
              </a:ext>
            </a:extLst>
          </p:cNvPr>
          <p:cNvSpPr txBox="1">
            <a:spLocks noGrp="1"/>
          </p:cNvSpPr>
          <p:nvPr>
            <p:ph type="sldNum" idx="12"/>
          </p:nvPr>
        </p:nvSpPr>
        <p:spPr>
          <a:xfrm>
            <a:off x="5335479" y="7349058"/>
            <a:ext cx="4081738" cy="388206"/>
          </a:xfrm>
          <a:prstGeom prst="rect">
            <a:avLst/>
          </a:prstGeom>
          <a:noFill/>
          <a:ln>
            <a:noFill/>
          </a:ln>
        </p:spPr>
        <p:txBody>
          <a:bodyPr spcFirstLastPara="1" wrap="square" lIns="94932" tIns="47453" rIns="94932" bIns="47453" anchor="b" anchorCtr="0">
            <a:noAutofit/>
          </a:bodyPr>
          <a:lstStyle/>
          <a:p>
            <a:fld id="{00000000-1234-1234-1234-123412341234}" type="slidenum">
              <a:rPr lang="es-CL"/>
              <a:pPr/>
              <a:t>23</a:t>
            </a:fld>
            <a:endParaRPr/>
          </a:p>
        </p:txBody>
      </p:sp>
    </p:spTree>
    <p:extLst>
      <p:ext uri="{BB962C8B-B14F-4D97-AF65-F5344CB8AC3E}">
        <p14:creationId xmlns:p14="http://schemas.microsoft.com/office/powerpoint/2010/main" val="287493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a:extLst>
            <a:ext uri="{FF2B5EF4-FFF2-40B4-BE49-F238E27FC236}">
              <a16:creationId xmlns:a16="http://schemas.microsoft.com/office/drawing/2014/main" id="{B3B9197E-F462-0BAC-4C55-8A56454286E9}"/>
            </a:ext>
          </a:extLst>
        </p:cNvPr>
        <p:cNvGrpSpPr/>
        <p:nvPr/>
      </p:nvGrpSpPr>
      <p:grpSpPr>
        <a:xfrm>
          <a:off x="0" y="0"/>
          <a:ext cx="0" cy="0"/>
          <a:chOff x="0" y="0"/>
          <a:chExt cx="0" cy="0"/>
        </a:xfrm>
      </p:grpSpPr>
      <p:sp>
        <p:nvSpPr>
          <p:cNvPr id="100" name="Google Shape;100;p1:notes">
            <a:extLst>
              <a:ext uri="{FF2B5EF4-FFF2-40B4-BE49-F238E27FC236}">
                <a16:creationId xmlns:a16="http://schemas.microsoft.com/office/drawing/2014/main" id="{35D1DB08-5B35-97A5-197E-04F6B4C2E91D}"/>
              </a:ext>
            </a:extLst>
          </p:cNvPr>
          <p:cNvSpPr>
            <a:spLocks noGrp="1" noRot="1" noChangeAspect="1"/>
          </p:cNvSpPr>
          <p:nvPr>
            <p:ph type="sldImg" idx="2"/>
          </p:nvPr>
        </p:nvSpPr>
        <p:spPr>
          <a:xfrm>
            <a:off x="2387600" y="966788"/>
            <a:ext cx="4643438" cy="2611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1:notes">
            <a:extLst>
              <a:ext uri="{FF2B5EF4-FFF2-40B4-BE49-F238E27FC236}">
                <a16:creationId xmlns:a16="http://schemas.microsoft.com/office/drawing/2014/main" id="{2DB37035-A0A6-EFA3-CE3D-0FF35E985681}"/>
              </a:ext>
            </a:extLst>
          </p:cNvPr>
          <p:cNvSpPr txBox="1">
            <a:spLocks noGrp="1"/>
          </p:cNvSpPr>
          <p:nvPr>
            <p:ph type="body" idx="1"/>
          </p:nvPr>
        </p:nvSpPr>
        <p:spPr>
          <a:xfrm>
            <a:off x="941941" y="3723558"/>
            <a:ext cx="7535517" cy="3046548"/>
          </a:xfrm>
          <a:prstGeom prst="rect">
            <a:avLst/>
          </a:prstGeom>
          <a:noFill/>
          <a:ln>
            <a:noFill/>
          </a:ln>
        </p:spPr>
        <p:txBody>
          <a:bodyPr spcFirstLastPara="1" wrap="square" lIns="94932" tIns="47453" rIns="94932" bIns="47453" anchor="t" anchorCtr="0">
            <a:noAutofit/>
          </a:bodyPr>
          <a:lstStyle/>
          <a:p>
            <a:endParaRPr/>
          </a:p>
        </p:txBody>
      </p:sp>
      <p:sp>
        <p:nvSpPr>
          <p:cNvPr id="102" name="Google Shape;102;p1:notes">
            <a:extLst>
              <a:ext uri="{FF2B5EF4-FFF2-40B4-BE49-F238E27FC236}">
                <a16:creationId xmlns:a16="http://schemas.microsoft.com/office/drawing/2014/main" id="{D97244AF-F153-D563-6632-074B49A5164D}"/>
              </a:ext>
            </a:extLst>
          </p:cNvPr>
          <p:cNvSpPr txBox="1">
            <a:spLocks noGrp="1"/>
          </p:cNvSpPr>
          <p:nvPr>
            <p:ph type="sldNum" idx="12"/>
          </p:nvPr>
        </p:nvSpPr>
        <p:spPr>
          <a:xfrm>
            <a:off x="5335479" y="7349058"/>
            <a:ext cx="4081738" cy="388206"/>
          </a:xfrm>
          <a:prstGeom prst="rect">
            <a:avLst/>
          </a:prstGeom>
          <a:noFill/>
          <a:ln>
            <a:noFill/>
          </a:ln>
        </p:spPr>
        <p:txBody>
          <a:bodyPr spcFirstLastPara="1" wrap="square" lIns="94932" tIns="47453" rIns="94932" bIns="47453" anchor="b" anchorCtr="0">
            <a:noAutofit/>
          </a:bodyPr>
          <a:lstStyle/>
          <a:p>
            <a:fld id="{00000000-1234-1234-1234-123412341234}" type="slidenum">
              <a:rPr lang="es-CL"/>
              <a:pPr/>
              <a:t>24</a:t>
            </a:fld>
            <a:endParaRPr/>
          </a:p>
        </p:txBody>
      </p:sp>
    </p:spTree>
    <p:extLst>
      <p:ext uri="{BB962C8B-B14F-4D97-AF65-F5344CB8AC3E}">
        <p14:creationId xmlns:p14="http://schemas.microsoft.com/office/powerpoint/2010/main" val="296950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a:extLst>
            <a:ext uri="{FF2B5EF4-FFF2-40B4-BE49-F238E27FC236}">
              <a16:creationId xmlns:a16="http://schemas.microsoft.com/office/drawing/2014/main" id="{B3B9197E-F462-0BAC-4C55-8A56454286E9}"/>
            </a:ext>
          </a:extLst>
        </p:cNvPr>
        <p:cNvGrpSpPr/>
        <p:nvPr/>
      </p:nvGrpSpPr>
      <p:grpSpPr>
        <a:xfrm>
          <a:off x="0" y="0"/>
          <a:ext cx="0" cy="0"/>
          <a:chOff x="0" y="0"/>
          <a:chExt cx="0" cy="0"/>
        </a:xfrm>
      </p:grpSpPr>
      <p:sp>
        <p:nvSpPr>
          <p:cNvPr id="100" name="Google Shape;100;p1:notes">
            <a:extLst>
              <a:ext uri="{FF2B5EF4-FFF2-40B4-BE49-F238E27FC236}">
                <a16:creationId xmlns:a16="http://schemas.microsoft.com/office/drawing/2014/main" id="{35D1DB08-5B35-97A5-197E-04F6B4C2E91D}"/>
              </a:ext>
            </a:extLst>
          </p:cNvPr>
          <p:cNvSpPr>
            <a:spLocks noGrp="1" noRot="1" noChangeAspect="1"/>
          </p:cNvSpPr>
          <p:nvPr>
            <p:ph type="sldImg" idx="2"/>
          </p:nvPr>
        </p:nvSpPr>
        <p:spPr>
          <a:xfrm>
            <a:off x="2387600" y="966788"/>
            <a:ext cx="4643438" cy="2611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1:notes">
            <a:extLst>
              <a:ext uri="{FF2B5EF4-FFF2-40B4-BE49-F238E27FC236}">
                <a16:creationId xmlns:a16="http://schemas.microsoft.com/office/drawing/2014/main" id="{2DB37035-A0A6-EFA3-CE3D-0FF35E985681}"/>
              </a:ext>
            </a:extLst>
          </p:cNvPr>
          <p:cNvSpPr txBox="1">
            <a:spLocks noGrp="1"/>
          </p:cNvSpPr>
          <p:nvPr>
            <p:ph type="body" idx="1"/>
          </p:nvPr>
        </p:nvSpPr>
        <p:spPr>
          <a:xfrm>
            <a:off x="941941" y="3723558"/>
            <a:ext cx="7535517" cy="3046548"/>
          </a:xfrm>
          <a:prstGeom prst="rect">
            <a:avLst/>
          </a:prstGeom>
          <a:noFill/>
          <a:ln>
            <a:noFill/>
          </a:ln>
        </p:spPr>
        <p:txBody>
          <a:bodyPr spcFirstLastPara="1" wrap="square" lIns="94932" tIns="47453" rIns="94932" bIns="47453" anchor="t" anchorCtr="0">
            <a:noAutofit/>
          </a:bodyPr>
          <a:lstStyle/>
          <a:p>
            <a:endParaRPr/>
          </a:p>
        </p:txBody>
      </p:sp>
      <p:sp>
        <p:nvSpPr>
          <p:cNvPr id="102" name="Google Shape;102;p1:notes">
            <a:extLst>
              <a:ext uri="{FF2B5EF4-FFF2-40B4-BE49-F238E27FC236}">
                <a16:creationId xmlns:a16="http://schemas.microsoft.com/office/drawing/2014/main" id="{D97244AF-F153-D563-6632-074B49A5164D}"/>
              </a:ext>
            </a:extLst>
          </p:cNvPr>
          <p:cNvSpPr txBox="1">
            <a:spLocks noGrp="1"/>
          </p:cNvSpPr>
          <p:nvPr>
            <p:ph type="sldNum" idx="12"/>
          </p:nvPr>
        </p:nvSpPr>
        <p:spPr>
          <a:xfrm>
            <a:off x="5335479" y="7349058"/>
            <a:ext cx="4081738" cy="388206"/>
          </a:xfrm>
          <a:prstGeom prst="rect">
            <a:avLst/>
          </a:prstGeom>
          <a:noFill/>
          <a:ln>
            <a:noFill/>
          </a:ln>
        </p:spPr>
        <p:txBody>
          <a:bodyPr spcFirstLastPara="1" wrap="square" lIns="94932" tIns="47453" rIns="94932" bIns="47453" anchor="b" anchorCtr="0">
            <a:noAutofit/>
          </a:bodyPr>
          <a:lstStyle/>
          <a:p>
            <a:fld id="{00000000-1234-1234-1234-123412341234}" type="slidenum">
              <a:rPr lang="es-CL"/>
              <a:pPr/>
              <a:t>26</a:t>
            </a:fld>
            <a:endParaRPr/>
          </a:p>
        </p:txBody>
      </p:sp>
    </p:spTree>
    <p:extLst>
      <p:ext uri="{BB962C8B-B14F-4D97-AF65-F5344CB8AC3E}">
        <p14:creationId xmlns:p14="http://schemas.microsoft.com/office/powerpoint/2010/main" val="4258465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L" dirty="0"/>
              <a:t>Por ejemplo, Argentina publica anualmente un listado de enfermedades que serán consideradas como poco frecuentes, las cuales caerán en el rango de acción de la ley y normativas derivadas; el cual se modifica de acuerdo a la prevalencia local reportada por su registro nacional.</a:t>
            </a:r>
          </a:p>
        </p:txBody>
      </p:sp>
      <p:sp>
        <p:nvSpPr>
          <p:cNvPr id="4" name="Marcador de número de diapositiva 3"/>
          <p:cNvSpPr>
            <a:spLocks noGrp="1"/>
          </p:cNvSpPr>
          <p:nvPr>
            <p:ph type="sldNum" sz="quarter" idx="5"/>
          </p:nvPr>
        </p:nvSpPr>
        <p:spPr/>
        <p:txBody>
          <a:bodyPr/>
          <a:lstStyle/>
          <a:p>
            <a:fld id="{B5C2ACEB-F3A8-8A45-9867-B63159394D57}" type="slidenum">
              <a:rPr lang="es-ES" smtClean="0"/>
              <a:t>27</a:t>
            </a:fld>
            <a:endParaRPr lang="es-ES"/>
          </a:p>
        </p:txBody>
      </p:sp>
    </p:spTree>
    <p:extLst>
      <p:ext uri="{BB962C8B-B14F-4D97-AF65-F5344CB8AC3E}">
        <p14:creationId xmlns:p14="http://schemas.microsoft.com/office/powerpoint/2010/main" val="351618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a:extLst>
            <a:ext uri="{FF2B5EF4-FFF2-40B4-BE49-F238E27FC236}">
              <a16:creationId xmlns:a16="http://schemas.microsoft.com/office/drawing/2014/main" id="{B3B9197E-F462-0BAC-4C55-8A56454286E9}"/>
            </a:ext>
          </a:extLst>
        </p:cNvPr>
        <p:cNvGrpSpPr/>
        <p:nvPr/>
      </p:nvGrpSpPr>
      <p:grpSpPr>
        <a:xfrm>
          <a:off x="0" y="0"/>
          <a:ext cx="0" cy="0"/>
          <a:chOff x="0" y="0"/>
          <a:chExt cx="0" cy="0"/>
        </a:xfrm>
      </p:grpSpPr>
      <p:sp>
        <p:nvSpPr>
          <p:cNvPr id="100" name="Google Shape;100;p1:notes">
            <a:extLst>
              <a:ext uri="{FF2B5EF4-FFF2-40B4-BE49-F238E27FC236}">
                <a16:creationId xmlns:a16="http://schemas.microsoft.com/office/drawing/2014/main" id="{35D1DB08-5B35-97A5-197E-04F6B4C2E91D}"/>
              </a:ext>
            </a:extLst>
          </p:cNvPr>
          <p:cNvSpPr>
            <a:spLocks noGrp="1" noRot="1" noChangeAspect="1"/>
          </p:cNvSpPr>
          <p:nvPr>
            <p:ph type="sldImg" idx="2"/>
          </p:nvPr>
        </p:nvSpPr>
        <p:spPr>
          <a:xfrm>
            <a:off x="2387600" y="966788"/>
            <a:ext cx="4643438" cy="2611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1:notes">
            <a:extLst>
              <a:ext uri="{FF2B5EF4-FFF2-40B4-BE49-F238E27FC236}">
                <a16:creationId xmlns:a16="http://schemas.microsoft.com/office/drawing/2014/main" id="{2DB37035-A0A6-EFA3-CE3D-0FF35E985681}"/>
              </a:ext>
            </a:extLst>
          </p:cNvPr>
          <p:cNvSpPr txBox="1">
            <a:spLocks noGrp="1"/>
          </p:cNvSpPr>
          <p:nvPr>
            <p:ph type="body" idx="1"/>
          </p:nvPr>
        </p:nvSpPr>
        <p:spPr>
          <a:xfrm>
            <a:off x="941941" y="3723558"/>
            <a:ext cx="7535517" cy="3046548"/>
          </a:xfrm>
          <a:prstGeom prst="rect">
            <a:avLst/>
          </a:prstGeom>
          <a:noFill/>
          <a:ln>
            <a:noFill/>
          </a:ln>
        </p:spPr>
        <p:txBody>
          <a:bodyPr spcFirstLastPara="1" wrap="square" lIns="94932" tIns="47453" rIns="94932" bIns="47453" anchor="t" anchorCtr="0">
            <a:noAutofit/>
          </a:bodyPr>
          <a:lstStyle/>
          <a:p>
            <a:endParaRPr/>
          </a:p>
        </p:txBody>
      </p:sp>
      <p:sp>
        <p:nvSpPr>
          <p:cNvPr id="102" name="Google Shape;102;p1:notes">
            <a:extLst>
              <a:ext uri="{FF2B5EF4-FFF2-40B4-BE49-F238E27FC236}">
                <a16:creationId xmlns:a16="http://schemas.microsoft.com/office/drawing/2014/main" id="{D97244AF-F153-D563-6632-074B49A5164D}"/>
              </a:ext>
            </a:extLst>
          </p:cNvPr>
          <p:cNvSpPr txBox="1">
            <a:spLocks noGrp="1"/>
          </p:cNvSpPr>
          <p:nvPr>
            <p:ph type="sldNum" idx="12"/>
          </p:nvPr>
        </p:nvSpPr>
        <p:spPr>
          <a:xfrm>
            <a:off x="5335479" y="7349058"/>
            <a:ext cx="4081738" cy="388206"/>
          </a:xfrm>
          <a:prstGeom prst="rect">
            <a:avLst/>
          </a:prstGeom>
          <a:noFill/>
          <a:ln>
            <a:noFill/>
          </a:ln>
        </p:spPr>
        <p:txBody>
          <a:bodyPr spcFirstLastPara="1" wrap="square" lIns="94932" tIns="47453" rIns="94932" bIns="47453" anchor="b" anchorCtr="0">
            <a:noAutofit/>
          </a:bodyPr>
          <a:lstStyle/>
          <a:p>
            <a:fld id="{00000000-1234-1234-1234-123412341234}" type="slidenum">
              <a:rPr lang="es-CL"/>
              <a:pPr/>
              <a:t>28</a:t>
            </a:fld>
            <a:endParaRPr/>
          </a:p>
        </p:txBody>
      </p:sp>
    </p:spTree>
    <p:extLst>
      <p:ext uri="{BB962C8B-B14F-4D97-AF65-F5344CB8AC3E}">
        <p14:creationId xmlns:p14="http://schemas.microsoft.com/office/powerpoint/2010/main" val="719920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B5C2ACEB-F3A8-8A45-9867-B63159394D57}" type="slidenum">
              <a:rPr lang="es-ES" smtClean="0"/>
              <a:t>3</a:t>
            </a:fld>
            <a:endParaRPr lang="es-ES"/>
          </a:p>
        </p:txBody>
      </p:sp>
    </p:spTree>
    <p:extLst>
      <p:ext uri="{BB962C8B-B14F-4D97-AF65-F5344CB8AC3E}">
        <p14:creationId xmlns:p14="http://schemas.microsoft.com/office/powerpoint/2010/main" val="1709589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B5C2ACEB-F3A8-8A45-9867-B63159394D57}" type="slidenum">
              <a:rPr lang="es-ES" smtClean="0"/>
              <a:t>31</a:t>
            </a:fld>
            <a:endParaRPr lang="es-ES"/>
          </a:p>
        </p:txBody>
      </p:sp>
    </p:spTree>
    <p:extLst>
      <p:ext uri="{BB962C8B-B14F-4D97-AF65-F5344CB8AC3E}">
        <p14:creationId xmlns:p14="http://schemas.microsoft.com/office/powerpoint/2010/main" val="1581021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B5C2ACEB-F3A8-8A45-9867-B63159394D57}" type="slidenum">
              <a:rPr lang="es-ES" smtClean="0"/>
              <a:t>32</a:t>
            </a:fld>
            <a:endParaRPr lang="es-ES"/>
          </a:p>
        </p:txBody>
      </p:sp>
    </p:spTree>
    <p:extLst>
      <p:ext uri="{BB962C8B-B14F-4D97-AF65-F5344CB8AC3E}">
        <p14:creationId xmlns:p14="http://schemas.microsoft.com/office/powerpoint/2010/main" val="548213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07000"/>
              </a:lnSpc>
              <a:spcAft>
                <a:spcPts val="800"/>
              </a:spcAft>
            </a:pPr>
            <a:r>
              <a:rPr lang="es-ES" sz="1200" b="1" u="sng"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INFORMACIÓN SOBRE ESTADO DE LINEAS DE TRABAJO EN LA ACTUALIDAD:</a:t>
            </a:r>
          </a:p>
          <a:p>
            <a:pPr algn="just">
              <a:lnSpc>
                <a:spcPct val="107000"/>
              </a:lnSpc>
              <a:spcAft>
                <a:spcPts val="800"/>
              </a:spcAft>
            </a:pPr>
            <a:r>
              <a:rPr lang="es-ES" sz="1200" dirty="0">
                <a:effectLst/>
                <a:latin typeface="Calibri" panose="020F0502020204030204" pitchFamily="34" charset="0"/>
                <a:ea typeface="Calibri" panose="020F0502020204030204" pitchFamily="34" charset="0"/>
                <a:cs typeface="Calibri" panose="020F0502020204030204" pitchFamily="34" charset="0"/>
              </a:rPr>
              <a:t>Desde marzo 2023 inicia sus funciones la Oficina CCC EPOF en DIPRECE, formalizada en julio 2023.</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200" dirty="0">
                <a:effectLst/>
                <a:latin typeface="Calibri" panose="020F0502020204030204" pitchFamily="34" charset="0"/>
                <a:ea typeface="Calibri" panose="020F0502020204030204" pitchFamily="34" charset="0"/>
                <a:cs typeface="Calibri" panose="020F0502020204030204" pitchFamily="34" charset="0"/>
              </a:rPr>
              <a:t>En cuanto a estándares técnicos, se ha logrado apoyar la cobertura con </a:t>
            </a:r>
            <a:r>
              <a:rPr lang="es-ES" sz="1200" dirty="0" err="1">
                <a:effectLst/>
                <a:latin typeface="Calibri" panose="020F0502020204030204" pitchFamily="34" charset="0"/>
                <a:ea typeface="Calibri" panose="020F0502020204030204" pitchFamily="34" charset="0"/>
                <a:cs typeface="Calibri" panose="020F0502020204030204" pitchFamily="34" charset="0"/>
              </a:rPr>
              <a:t>onasemnogen</a:t>
            </a:r>
            <a:r>
              <a:rPr lang="es-ES" sz="1200" dirty="0">
                <a:effectLst/>
                <a:latin typeface="Calibri" panose="020F0502020204030204" pitchFamily="34" charset="0"/>
                <a:ea typeface="Calibri" panose="020F0502020204030204" pitchFamily="34" charset="0"/>
                <a:cs typeface="Calibri" panose="020F0502020204030204" pitchFamily="34" charset="0"/>
              </a:rPr>
              <a:t> </a:t>
            </a:r>
            <a:r>
              <a:rPr lang="es-ES" sz="1200" dirty="0" err="1">
                <a:effectLst/>
                <a:latin typeface="Calibri" panose="020F0502020204030204" pitchFamily="34" charset="0"/>
                <a:ea typeface="Calibri" panose="020F0502020204030204" pitchFamily="34" charset="0"/>
                <a:cs typeface="Calibri" panose="020F0502020204030204" pitchFamily="34" charset="0"/>
              </a:rPr>
              <a:t>abeparvovec</a:t>
            </a:r>
            <a:r>
              <a:rPr lang="es-ES" sz="1200" dirty="0">
                <a:effectLst/>
                <a:latin typeface="Calibri" panose="020F0502020204030204" pitchFamily="34" charset="0"/>
                <a:ea typeface="Calibri" panose="020F0502020204030204" pitchFamily="34" charset="0"/>
                <a:cs typeface="Calibri" panose="020F0502020204030204" pitchFamily="34" charset="0"/>
              </a:rPr>
              <a:t> (</a:t>
            </a:r>
            <a:r>
              <a:rPr lang="es-ES" sz="1200" dirty="0" err="1">
                <a:effectLst/>
                <a:latin typeface="Calibri" panose="020F0502020204030204" pitchFamily="34" charset="0"/>
                <a:ea typeface="Calibri" panose="020F0502020204030204" pitchFamily="34" charset="0"/>
                <a:cs typeface="Calibri" panose="020F0502020204030204" pitchFamily="34" charset="0"/>
              </a:rPr>
              <a:t>Zolgensma</a:t>
            </a:r>
            <a:r>
              <a:rPr lang="es-ES" sz="1200" dirty="0">
                <a:effectLst/>
                <a:latin typeface="Calibri" panose="020F0502020204030204" pitchFamily="34" charset="0"/>
                <a:ea typeface="Calibri" panose="020F0502020204030204" pitchFamily="34" charset="0"/>
                <a:cs typeface="Calibri" panose="020F0502020204030204" pitchFamily="34" charset="0"/>
              </a:rPr>
              <a:t> ®) a personas con diagnóstico de atrofia muscular espinal tipo 1, y se ha colaborado en la evaluación de otras tecnologías de salud de patologías GES.</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200" dirty="0">
                <a:effectLst/>
                <a:latin typeface="Calibri" panose="020F0502020204030204" pitchFamily="34" charset="0"/>
                <a:ea typeface="Calibri" panose="020F0502020204030204" pitchFamily="34" charset="0"/>
                <a:cs typeface="Calibri" panose="020F0502020204030204" pitchFamily="34" charset="0"/>
              </a:rPr>
              <a:t>Se ha confirmado la ampliación de la pesquisa neonatal de 2 a 26 patologías desde el segundo semestre de 2025.</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200" dirty="0">
                <a:effectLst/>
                <a:latin typeface="Calibri" panose="020F0502020204030204" pitchFamily="34" charset="0"/>
                <a:ea typeface="Calibri" panose="020F0502020204030204" pitchFamily="34" charset="0"/>
                <a:cs typeface="Calibri" panose="020F0502020204030204" pitchFamily="34" charset="0"/>
              </a:rPr>
              <a:t>En 2024 se decidió apoyar la propuesta de resolución de EPOF que se discutirá en la Asamblea Mundial de la Salud 2025, lo cual refuerza el compromiso de Chile con avanzar en políticas públicas relacionadas a la materia. Se ha participado en otras instancias internacionales como congresos, grupos de trabajo y cursos, lo cual ha favorecido la creación de alianzas con actores claves a nivel internacional.</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200" dirty="0">
                <a:effectLst/>
                <a:latin typeface="Calibri" panose="020F0502020204030204" pitchFamily="34" charset="0"/>
                <a:ea typeface="Calibri" panose="020F0502020204030204" pitchFamily="34" charset="0"/>
                <a:cs typeface="Calibri" panose="020F0502020204030204" pitchFamily="34" charset="0"/>
              </a:rPr>
              <a:t>MINSAL confirmó su compromiso formal con el proyecto Center </a:t>
            </a:r>
            <a:r>
              <a:rPr lang="es-ES" sz="1200" dirty="0" err="1">
                <a:effectLst/>
                <a:latin typeface="Calibri" panose="020F0502020204030204" pitchFamily="34" charset="0"/>
                <a:ea typeface="Calibri" panose="020F0502020204030204" pitchFamily="34" charset="0"/>
                <a:cs typeface="Calibri" panose="020F0502020204030204" pitchFamily="34" charset="0"/>
              </a:rPr>
              <a:t>for</a:t>
            </a:r>
            <a:r>
              <a:rPr lang="es-ES" sz="1200" dirty="0">
                <a:effectLst/>
                <a:latin typeface="Calibri" panose="020F0502020204030204" pitchFamily="34" charset="0"/>
                <a:ea typeface="Calibri" panose="020F0502020204030204" pitchFamily="34" charset="0"/>
                <a:cs typeface="Calibri" panose="020F0502020204030204" pitchFamily="34" charset="0"/>
              </a:rPr>
              <a:t> Rare </a:t>
            </a:r>
            <a:r>
              <a:rPr lang="es-ES" sz="1200" dirty="0" err="1">
                <a:effectLst/>
                <a:latin typeface="Calibri" panose="020F0502020204030204" pitchFamily="34" charset="0"/>
                <a:ea typeface="Calibri" panose="020F0502020204030204" pitchFamily="34" charset="0"/>
                <a:cs typeface="Calibri" panose="020F0502020204030204" pitchFamily="34" charset="0"/>
              </a:rPr>
              <a:t>Disease</a:t>
            </a:r>
            <a:r>
              <a:rPr lang="es-ES" sz="1200" dirty="0">
                <a:effectLst/>
                <a:latin typeface="Calibri" panose="020F0502020204030204" pitchFamily="34" charset="0"/>
                <a:ea typeface="Calibri" panose="020F0502020204030204" pitchFamily="34" charset="0"/>
                <a:cs typeface="Calibri" panose="020F0502020204030204" pitchFamily="34" charset="0"/>
              </a:rPr>
              <a:t> </a:t>
            </a:r>
            <a:r>
              <a:rPr lang="es-ES" sz="1200" dirty="0" err="1">
                <a:effectLst/>
                <a:latin typeface="Calibri" panose="020F0502020204030204" pitchFamily="34" charset="0"/>
                <a:ea typeface="Calibri" panose="020F0502020204030204" pitchFamily="34" charset="0"/>
                <a:cs typeface="Calibri" panose="020F0502020204030204" pitchFamily="34" charset="0"/>
              </a:rPr>
              <a:t>Research</a:t>
            </a:r>
            <a:r>
              <a:rPr lang="es-ES" sz="1200" dirty="0">
                <a:effectLst/>
                <a:latin typeface="Calibri" panose="020F0502020204030204" pitchFamily="34" charset="0"/>
                <a:ea typeface="Calibri" panose="020F0502020204030204" pitchFamily="34" charset="0"/>
                <a:cs typeface="Calibri" panose="020F0502020204030204" pitchFamily="34" charset="0"/>
              </a:rPr>
              <a:t> and </a:t>
            </a:r>
            <a:r>
              <a:rPr lang="es-ES" sz="1200" dirty="0" err="1">
                <a:effectLst/>
                <a:latin typeface="Calibri" panose="020F0502020204030204" pitchFamily="34" charset="0"/>
                <a:ea typeface="Calibri" panose="020F0502020204030204" pitchFamily="34" charset="0"/>
                <a:cs typeface="Calibri" panose="020F0502020204030204" pitchFamily="34" charset="0"/>
              </a:rPr>
              <a:t>Public</a:t>
            </a:r>
            <a:r>
              <a:rPr lang="es-ES" sz="1200" dirty="0">
                <a:effectLst/>
                <a:latin typeface="Calibri" panose="020F0502020204030204" pitchFamily="34" charset="0"/>
                <a:ea typeface="Calibri" panose="020F0502020204030204" pitchFamily="34" charset="0"/>
                <a:cs typeface="Calibri" panose="020F0502020204030204" pitchFamily="34" charset="0"/>
              </a:rPr>
              <a:t> </a:t>
            </a:r>
            <a:r>
              <a:rPr lang="es-ES" sz="1200" dirty="0" err="1">
                <a:effectLst/>
                <a:latin typeface="Calibri" panose="020F0502020204030204" pitchFamily="34" charset="0"/>
                <a:ea typeface="Calibri" panose="020F0502020204030204" pitchFamily="34" charset="0"/>
                <a:cs typeface="Calibri" panose="020F0502020204030204" pitchFamily="34" charset="0"/>
              </a:rPr>
              <a:t>Policy</a:t>
            </a:r>
            <a:r>
              <a:rPr lang="es-ES" sz="1200" dirty="0">
                <a:effectLst/>
                <a:latin typeface="Calibri" panose="020F0502020204030204" pitchFamily="34" charset="0"/>
                <a:ea typeface="Calibri" panose="020F0502020204030204" pitchFamily="34" charset="0"/>
                <a:cs typeface="Calibri" panose="020F0502020204030204" pitchFamily="34" charset="0"/>
              </a:rPr>
              <a:t>, liderado por la Universidad de Desarrollo, el cual contempla fondos para desarrollo de un centro de referencia nacional a 5 años plazo.</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200" dirty="0">
                <a:effectLst/>
                <a:latin typeface="Calibri" panose="020F0502020204030204" pitchFamily="34" charset="0"/>
                <a:ea typeface="Calibri" panose="020F0502020204030204" pitchFamily="34" charset="0"/>
                <a:cs typeface="Calibri" panose="020F0502020204030204" pitchFamily="34" charset="0"/>
              </a:rPr>
              <a:t>Se ha reforzado el trabajo estrecho con las agrupaciones de la sociedad civil. Actualmente, se está realizando un catastro nacional de agrupaciones de EPOF y se está trabajando en la elaboración de cápsulas educativas de temas relacionados con EPOF dirigidos a la comunidad.</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200" dirty="0">
                <a:effectLst/>
                <a:latin typeface="Calibri" panose="020F0502020204030204" pitchFamily="34" charset="0"/>
                <a:ea typeface="Calibri" panose="020F0502020204030204" pitchFamily="34" charset="0"/>
                <a:cs typeface="Calibri" panose="020F0502020204030204" pitchFamily="34" charset="0"/>
              </a:rPr>
              <a:t>Se conformó una comisión técnica asesora en enfermedades poco frecuentes (DE N°59/2024), para la cual se encuentra abierta la convocatoria para profesionales expertos y representantes de agrupaciones de pacientes.</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200" dirty="0">
                <a:effectLst/>
                <a:latin typeface="Calibri" panose="020F0502020204030204" pitchFamily="34" charset="0"/>
                <a:ea typeface="Calibri" panose="020F0502020204030204" pitchFamily="34" charset="0"/>
                <a:cs typeface="Calibri" panose="020F0502020204030204" pitchFamily="34" charset="0"/>
              </a:rPr>
              <a:t>Se diseñó un curso de capacitación para profesionales, que se impartirá durante el primer semestre 2025, abierto a profesionales y no profesionales, de sistemas público y privado, de todos los niveles de atención. </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s-CL" dirty="0"/>
          </a:p>
          <a:p>
            <a:endParaRPr lang="es-CL" dirty="0"/>
          </a:p>
        </p:txBody>
      </p:sp>
      <p:sp>
        <p:nvSpPr>
          <p:cNvPr id="4" name="Marcador de número de diapositiva 3"/>
          <p:cNvSpPr>
            <a:spLocks noGrp="1"/>
          </p:cNvSpPr>
          <p:nvPr>
            <p:ph type="sldNum" sz="quarter" idx="5"/>
          </p:nvPr>
        </p:nvSpPr>
        <p:spPr/>
        <p:txBody>
          <a:bodyPr/>
          <a:lstStyle/>
          <a:p>
            <a:fld id="{49539F6E-9B69-4DAD-8CD3-7DF7332EF550}" type="slidenum">
              <a:rPr lang="es-CL" smtClean="0"/>
              <a:t>4</a:t>
            </a:fld>
            <a:endParaRPr lang="es-CL"/>
          </a:p>
        </p:txBody>
      </p:sp>
    </p:spTree>
    <p:extLst>
      <p:ext uri="{BB962C8B-B14F-4D97-AF65-F5344CB8AC3E}">
        <p14:creationId xmlns:p14="http://schemas.microsoft.com/office/powerpoint/2010/main" val="715987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49539F6E-9B69-4DAD-8CD3-7DF7332EF550}" type="slidenum">
              <a:rPr lang="es-CL" smtClean="0"/>
              <a:t>7</a:t>
            </a:fld>
            <a:endParaRPr lang="es-CL"/>
          </a:p>
        </p:txBody>
      </p:sp>
    </p:spTree>
    <p:extLst>
      <p:ext uri="{BB962C8B-B14F-4D97-AF65-F5344CB8AC3E}">
        <p14:creationId xmlns:p14="http://schemas.microsoft.com/office/powerpoint/2010/main" val="1691669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rtl="0" fontAlgn="base"/>
            <a:r>
              <a:rPr lang="es-CL" sz="1800" b="0" i="0">
                <a:solidFill>
                  <a:srgbClr val="000000"/>
                </a:solidFill>
                <a:effectLst/>
                <a:latin typeface="Calibri" panose="020F0502020204030204" pitchFamily="34" charset="0"/>
              </a:rPr>
              <a:t>Este programa cuenta con financiamiento a través de la asignación presupuestaria “Financiamiento Hospitales por Grupo Relacionado de Diagnóstico”, a través del cual se adquieren los tratamientos de alto costo garantizados en las Garantías Explícitas en Salud (GES) para 4 problemas de salud (PS): hemofilia (PS GES N°33), fibrosis quística (PS N°51), artritis idiopática juvenil (PS N°63) y esclerosis múltiple remitente recurrente (PS N°67).  </a:t>
            </a:r>
            <a:endParaRPr lang="es-CL" b="0" i="0">
              <a:solidFill>
                <a:srgbClr val="000000"/>
              </a:solidFill>
              <a:effectLst/>
              <a:latin typeface="Segoe UI" panose="020B0502040204020203" pitchFamily="34" charset="0"/>
            </a:endParaRPr>
          </a:p>
          <a:p>
            <a:pPr algn="just" rtl="0" fontAlgn="base"/>
            <a:r>
              <a:rPr lang="es-CL" sz="1800" b="0" i="0">
                <a:solidFill>
                  <a:srgbClr val="000000"/>
                </a:solidFill>
                <a:effectLst/>
                <a:latin typeface="Calibri" panose="020F0502020204030204" pitchFamily="34" charset="0"/>
              </a:rPr>
              <a:t>Adicionalmente, se adquieren tratamientos de alto costo para otros 5 PS no GES consideradas como EPOF (Tabla 2). De estos, 2 no permiten el ingreso de personas nuevas debido a que cuentan con un financiamiento limitado establecido para un número fijo de pacientes. </a:t>
            </a:r>
            <a:endParaRPr lang="es-CL" b="0" i="0">
              <a:solidFill>
                <a:srgbClr val="000000"/>
              </a:solidFill>
              <a:effectLst/>
              <a:latin typeface="Segoe UI" panose="020B0502040204020203" pitchFamily="34" charset="0"/>
            </a:endParaRP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C2ACEB-F3A8-8A45-9867-B63159394D57}"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9947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sz="1800" b="0" i="0" dirty="0">
                <a:effectLst/>
                <a:latin typeface="Calibri" panose="020F0502020204030204" pitchFamily="34" charset="0"/>
              </a:rPr>
              <a:t>Durante el 2023 y, en el contexto de la Formulación Presupuestaria 2024, distintas Divisiones de ambas Subsecretarías trabajaron para presentar nuevamente un Programa de Pesquisa Neonatal Ampliada a evaluación Ex Ante, obteniendo resolución favorable. El diseño presentado consideró una ampliación de las dos condiciones de salud actuales (PKU e HC), a un total de 26 condiciones de salud (Tabla X), así como una implementación escalonada hasta la universalidad del programa en todo el país. Sin embargo, no fue priorizado en el proceso de formulación presupuestaria 2024. </a:t>
            </a:r>
          </a:p>
          <a:p>
            <a:endParaRPr lang="es-CL" sz="1800" b="0" i="0" dirty="0">
              <a:effectLst/>
              <a:latin typeface="Calibri" panose="020F0502020204030204" pitchFamily="34" charset="0"/>
            </a:endParaRPr>
          </a:p>
          <a:p>
            <a:r>
              <a:rPr lang="es-CL" sz="1800" b="0" i="0" dirty="0">
                <a:effectLst/>
                <a:latin typeface="Calibri" panose="020F0502020204030204" pitchFamily="34" charset="0"/>
              </a:rPr>
              <a:t>Actual trabajo en pesquisa por Oficina Infancia 26 patologías</a:t>
            </a:r>
            <a:endParaRPr lang="es-CL" dirty="0"/>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C2ACEB-F3A8-8A45-9867-B63159394D57}"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3382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B5C2ACEB-F3A8-8A45-9867-B63159394D57}" type="slidenum">
              <a:rPr lang="es-ES" smtClean="0"/>
              <a:t>11</a:t>
            </a:fld>
            <a:endParaRPr lang="es-ES"/>
          </a:p>
        </p:txBody>
      </p:sp>
    </p:spTree>
    <p:extLst>
      <p:ext uri="{BB962C8B-B14F-4D97-AF65-F5344CB8AC3E}">
        <p14:creationId xmlns:p14="http://schemas.microsoft.com/office/powerpoint/2010/main" val="2633368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lvl="0" indent="-342900" algn="just">
              <a:lnSpc>
                <a:spcPct val="107000"/>
              </a:lnSpc>
              <a:buFont typeface="Symbol" pitchFamily="2" charset="2"/>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Se han generado avances en distintas líneas priorizadas relacionadas con enfermedades poco frecuentes (EPOF): crear una institucionalidad, definir estándares técnicos y de calidad de servicios, mejorar la cobertura del tamizaje neonatal, alfabetizar en salud a personas viviendo con EPOF, visibilizar las EPOF, diseñar y desarrollar un registro nacional de personas con EPOF, apoyar la investigación y participar en instancias internacionales.</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itchFamily="2" charset="2"/>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El 07/01/2025 se aprobó el PDL en la Comisión de Hacienda del Senado, lo cual aprueba el presupuesto definido de M$30.000, el cual será destinado al registro de pacientes.</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itchFamily="2" charset="2"/>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El 15/01/2025 es aprobado en el pleno del Senado, por lo que pasa a segundo trámite legislativo en la Cámara de Diputados.</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itchFamily="2" charset="2"/>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El 03/03/2025 se hace presente la Suma Urgencia para su discusión en la Comisión de Salud.</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arcador de número de diapositiva 3"/>
          <p:cNvSpPr>
            <a:spLocks noGrp="1"/>
          </p:cNvSpPr>
          <p:nvPr>
            <p:ph type="sldNum" sz="quarter" idx="5"/>
          </p:nvPr>
        </p:nvSpPr>
        <p:spPr/>
        <p:txBody>
          <a:bodyPr/>
          <a:lstStyle/>
          <a:p>
            <a:fld id="{49539F6E-9B69-4DAD-8CD3-7DF7332EF550}" type="slidenum">
              <a:rPr lang="es-CL" smtClean="0"/>
              <a:t>12</a:t>
            </a:fld>
            <a:endParaRPr lang="es-CL"/>
          </a:p>
        </p:txBody>
      </p:sp>
    </p:spTree>
    <p:extLst>
      <p:ext uri="{BB962C8B-B14F-4D97-AF65-F5344CB8AC3E}">
        <p14:creationId xmlns:p14="http://schemas.microsoft.com/office/powerpoint/2010/main" val="1018949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lvl="0" indent="-342900" algn="just">
              <a:lnSpc>
                <a:spcPct val="107000"/>
              </a:lnSpc>
              <a:buFont typeface="Symbol" pitchFamily="2" charset="2"/>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El 07/01/2025 se aprobó el PDL en la Comisión de Hacienda del Senado, lo cual aprueba el presupuesto definido de M$30.000, el cual será destinado al registro de pacientes.</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itchFamily="2" charset="2"/>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El 15/01/2025 es aprobado en el pleno del Senado, por lo que pasa a segundo trámite legislativo en la Cámara de Diputados.</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itchFamily="2" charset="2"/>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El 03/03/2025 se hace presente la Suma Urgencia para su discusión en la Comisión de Salud.</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arcador de número de diapositiva 3"/>
          <p:cNvSpPr>
            <a:spLocks noGrp="1"/>
          </p:cNvSpPr>
          <p:nvPr>
            <p:ph type="sldNum" sz="quarter" idx="5"/>
          </p:nvPr>
        </p:nvSpPr>
        <p:spPr/>
        <p:txBody>
          <a:bodyPr/>
          <a:lstStyle/>
          <a:p>
            <a:fld id="{49539F6E-9B69-4DAD-8CD3-7DF7332EF550}" type="slidenum">
              <a:rPr lang="es-CL" smtClean="0"/>
              <a:t>14</a:t>
            </a:fld>
            <a:endParaRPr lang="es-CL"/>
          </a:p>
        </p:txBody>
      </p:sp>
    </p:spTree>
    <p:extLst>
      <p:ext uri="{BB962C8B-B14F-4D97-AF65-F5344CB8AC3E}">
        <p14:creationId xmlns:p14="http://schemas.microsoft.com/office/powerpoint/2010/main" val="927292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838CED-1B8A-A5AE-3793-2E0960A421A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7757AA32-1D1D-8F5B-FF18-3CC875EA37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82FE7CFA-3FB3-1AF8-D54F-DDAA47972967}"/>
              </a:ext>
            </a:extLst>
          </p:cNvPr>
          <p:cNvSpPr>
            <a:spLocks noGrp="1"/>
          </p:cNvSpPr>
          <p:nvPr>
            <p:ph type="dt" sz="half" idx="10"/>
          </p:nvPr>
        </p:nvSpPr>
        <p:spPr/>
        <p:txBody>
          <a:bodyPr/>
          <a:lstStyle/>
          <a:p>
            <a:fld id="{3796820C-DF47-44CF-ACD3-C3BDFA62E2C7}" type="datetimeFigureOut">
              <a:rPr lang="es-CL" smtClean="0"/>
              <a:t>11-03-2025</a:t>
            </a:fld>
            <a:endParaRPr lang="es-CL"/>
          </a:p>
        </p:txBody>
      </p:sp>
      <p:sp>
        <p:nvSpPr>
          <p:cNvPr id="5" name="Marcador de pie de página 4">
            <a:extLst>
              <a:ext uri="{FF2B5EF4-FFF2-40B4-BE49-F238E27FC236}">
                <a16:creationId xmlns:a16="http://schemas.microsoft.com/office/drawing/2014/main" id="{8087F151-7883-0B07-1A16-A466464430E7}"/>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F7CC4081-DDDF-75DA-0434-829EA9B809B4}"/>
              </a:ext>
            </a:extLst>
          </p:cNvPr>
          <p:cNvSpPr>
            <a:spLocks noGrp="1"/>
          </p:cNvSpPr>
          <p:nvPr>
            <p:ph type="sldNum" sz="quarter" idx="12"/>
          </p:nvPr>
        </p:nvSpPr>
        <p:spPr/>
        <p:txBody>
          <a:bodyPr/>
          <a:lstStyle/>
          <a:p>
            <a:fld id="{088A2ACB-392E-4BE5-9F35-60A3DA9B9247}" type="slidenum">
              <a:rPr lang="es-CL" smtClean="0"/>
              <a:t>‹Nº›</a:t>
            </a:fld>
            <a:endParaRPr lang="es-CL"/>
          </a:p>
        </p:txBody>
      </p:sp>
    </p:spTree>
    <p:extLst>
      <p:ext uri="{BB962C8B-B14F-4D97-AF65-F5344CB8AC3E}">
        <p14:creationId xmlns:p14="http://schemas.microsoft.com/office/powerpoint/2010/main" val="2877768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FF2557-7AEF-0A45-3039-10F531C6E4D7}"/>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FF3B896B-EDF8-E87D-9648-DDDED23FC0A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DEAE6B1F-E706-5646-D9A0-B7B6A23DA547}"/>
              </a:ext>
            </a:extLst>
          </p:cNvPr>
          <p:cNvSpPr>
            <a:spLocks noGrp="1"/>
          </p:cNvSpPr>
          <p:nvPr>
            <p:ph type="dt" sz="half" idx="10"/>
          </p:nvPr>
        </p:nvSpPr>
        <p:spPr/>
        <p:txBody>
          <a:bodyPr/>
          <a:lstStyle/>
          <a:p>
            <a:fld id="{3796820C-DF47-44CF-ACD3-C3BDFA62E2C7}" type="datetimeFigureOut">
              <a:rPr lang="es-CL" smtClean="0"/>
              <a:t>11-03-2025</a:t>
            </a:fld>
            <a:endParaRPr lang="es-CL"/>
          </a:p>
        </p:txBody>
      </p:sp>
      <p:sp>
        <p:nvSpPr>
          <p:cNvPr id="5" name="Marcador de pie de página 4">
            <a:extLst>
              <a:ext uri="{FF2B5EF4-FFF2-40B4-BE49-F238E27FC236}">
                <a16:creationId xmlns:a16="http://schemas.microsoft.com/office/drawing/2014/main" id="{F2A53212-50FD-1FCA-2C61-F148F57AF90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298AD8B-81A3-05BB-85D0-D0C7EC56E8C8}"/>
              </a:ext>
            </a:extLst>
          </p:cNvPr>
          <p:cNvSpPr>
            <a:spLocks noGrp="1"/>
          </p:cNvSpPr>
          <p:nvPr>
            <p:ph type="sldNum" sz="quarter" idx="12"/>
          </p:nvPr>
        </p:nvSpPr>
        <p:spPr/>
        <p:txBody>
          <a:bodyPr/>
          <a:lstStyle/>
          <a:p>
            <a:fld id="{088A2ACB-392E-4BE5-9F35-60A3DA9B9247}" type="slidenum">
              <a:rPr lang="es-CL" smtClean="0"/>
              <a:t>‹Nº›</a:t>
            </a:fld>
            <a:endParaRPr lang="es-CL"/>
          </a:p>
        </p:txBody>
      </p:sp>
    </p:spTree>
    <p:extLst>
      <p:ext uri="{BB962C8B-B14F-4D97-AF65-F5344CB8AC3E}">
        <p14:creationId xmlns:p14="http://schemas.microsoft.com/office/powerpoint/2010/main" val="1501486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9DB7CE2-2153-D249-EEF4-6D8F2F9810F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D7A4565C-184C-A5EF-0E3B-50BE3120F71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3CC2B33E-231C-9FC1-BB9D-4E77A0353836}"/>
              </a:ext>
            </a:extLst>
          </p:cNvPr>
          <p:cNvSpPr>
            <a:spLocks noGrp="1"/>
          </p:cNvSpPr>
          <p:nvPr>
            <p:ph type="dt" sz="half" idx="10"/>
          </p:nvPr>
        </p:nvSpPr>
        <p:spPr/>
        <p:txBody>
          <a:bodyPr/>
          <a:lstStyle/>
          <a:p>
            <a:fld id="{3796820C-DF47-44CF-ACD3-C3BDFA62E2C7}" type="datetimeFigureOut">
              <a:rPr lang="es-CL" smtClean="0"/>
              <a:t>11-03-2025</a:t>
            </a:fld>
            <a:endParaRPr lang="es-CL"/>
          </a:p>
        </p:txBody>
      </p:sp>
      <p:sp>
        <p:nvSpPr>
          <p:cNvPr id="5" name="Marcador de pie de página 4">
            <a:extLst>
              <a:ext uri="{FF2B5EF4-FFF2-40B4-BE49-F238E27FC236}">
                <a16:creationId xmlns:a16="http://schemas.microsoft.com/office/drawing/2014/main" id="{26CDA912-B1AD-6ED6-72FB-E48A73F9BF40}"/>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3E596EB-DDD0-08BA-C682-A9604F1F1E2F}"/>
              </a:ext>
            </a:extLst>
          </p:cNvPr>
          <p:cNvSpPr>
            <a:spLocks noGrp="1"/>
          </p:cNvSpPr>
          <p:nvPr>
            <p:ph type="sldNum" sz="quarter" idx="12"/>
          </p:nvPr>
        </p:nvSpPr>
        <p:spPr/>
        <p:txBody>
          <a:bodyPr/>
          <a:lstStyle/>
          <a:p>
            <a:fld id="{088A2ACB-392E-4BE5-9F35-60A3DA9B9247}" type="slidenum">
              <a:rPr lang="es-CL" smtClean="0"/>
              <a:t>‹Nº›</a:t>
            </a:fld>
            <a:endParaRPr lang="es-CL"/>
          </a:p>
        </p:txBody>
      </p:sp>
    </p:spTree>
    <p:extLst>
      <p:ext uri="{BB962C8B-B14F-4D97-AF65-F5344CB8AC3E}">
        <p14:creationId xmlns:p14="http://schemas.microsoft.com/office/powerpoint/2010/main" val="3801707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orta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10B83-DC68-9CB3-26B7-4BF431E64A98}"/>
              </a:ext>
            </a:extLst>
          </p:cNvPr>
          <p:cNvSpPr>
            <a:spLocks noGrp="1"/>
          </p:cNvSpPr>
          <p:nvPr>
            <p:ph type="title" hasCustomPrompt="1"/>
          </p:nvPr>
        </p:nvSpPr>
        <p:spPr>
          <a:xfrm>
            <a:off x="838200" y="1733253"/>
            <a:ext cx="10515600" cy="675412"/>
          </a:xfrm>
        </p:spPr>
        <p:txBody>
          <a:bodyPr>
            <a:normAutofit/>
          </a:bodyPr>
          <a:lstStyle>
            <a:lvl1pPr algn="ctr">
              <a:defRPr sz="3733"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s-MX"/>
              <a:t>TÍTULO DE PRESENTACIÓN</a:t>
            </a:r>
            <a:endParaRPr lang="es-CL"/>
          </a:p>
        </p:txBody>
      </p:sp>
      <p:sp>
        <p:nvSpPr>
          <p:cNvPr id="14" name="Marcador de texto 13">
            <a:extLst>
              <a:ext uri="{FF2B5EF4-FFF2-40B4-BE49-F238E27FC236}">
                <a16:creationId xmlns:a16="http://schemas.microsoft.com/office/drawing/2014/main" id="{4EF85A1B-74A0-E128-CE32-50B638FB7137}"/>
              </a:ext>
            </a:extLst>
          </p:cNvPr>
          <p:cNvSpPr>
            <a:spLocks noGrp="1"/>
          </p:cNvSpPr>
          <p:nvPr>
            <p:ph type="body" sz="quarter" idx="11" hasCustomPrompt="1"/>
          </p:nvPr>
        </p:nvSpPr>
        <p:spPr>
          <a:xfrm>
            <a:off x="2882214" y="2481753"/>
            <a:ext cx="6427575" cy="491905"/>
          </a:xfrm>
        </p:spPr>
        <p:txBody>
          <a:bodyPr>
            <a:noAutofit/>
          </a:bodyPr>
          <a:lstStyle>
            <a:lvl1pPr marL="0" indent="0" algn="ctr">
              <a:buNone/>
              <a:defRPr sz="2400">
                <a:solidFill>
                  <a:schemeClr val="bg1"/>
                </a:solidFill>
              </a:defRPr>
            </a:lvl1pPr>
          </a:lstStyle>
          <a:p>
            <a:pPr lvl="0"/>
            <a:r>
              <a:rPr lang="es-MX"/>
              <a:t>Bajada lorem ipsum dolor sit amet</a:t>
            </a:r>
            <a:endParaRPr lang="es-CL"/>
          </a:p>
        </p:txBody>
      </p:sp>
      <p:pic>
        <p:nvPicPr>
          <p:cNvPr id="4" name="Imagen 3">
            <a:extLst>
              <a:ext uri="{FF2B5EF4-FFF2-40B4-BE49-F238E27FC236}">
                <a16:creationId xmlns:a16="http://schemas.microsoft.com/office/drawing/2014/main" id="{9ACAE656-3445-4B3A-FBDE-08F375DFC581}"/>
              </a:ext>
            </a:extLst>
          </p:cNvPr>
          <p:cNvPicPr>
            <a:picLocks noChangeAspect="1"/>
          </p:cNvPicPr>
          <p:nvPr userDrawn="1"/>
        </p:nvPicPr>
        <p:blipFill>
          <a:blip r:embed="rId3"/>
          <a:stretch>
            <a:fillRect/>
          </a:stretch>
        </p:blipFill>
        <p:spPr>
          <a:xfrm>
            <a:off x="4388624" y="3983467"/>
            <a:ext cx="3414752" cy="1534565"/>
          </a:xfrm>
          <a:prstGeom prst="rect">
            <a:avLst/>
          </a:prstGeom>
        </p:spPr>
      </p:pic>
    </p:spTree>
    <p:extLst>
      <p:ext uri="{BB962C8B-B14F-4D97-AF65-F5344CB8AC3E}">
        <p14:creationId xmlns:p14="http://schemas.microsoft.com/office/powerpoint/2010/main" val="122474221"/>
      </p:ext>
    </p:extLst>
  </p:cSld>
  <p:clrMapOvr>
    <a:masterClrMapping/>
  </p:clrMapOvr>
  <p:hf hdr="0" ftr="0" dt="0"/>
  <p:extLst>
    <p:ext uri="{DCECCB84-F9BA-43D5-87BE-67443E8EF086}">
      <p15:sldGuideLst xmlns:p15="http://schemas.microsoft.com/office/powerpoint/2012/main">
        <p15:guide id="1" orient="horz" pos="2880">
          <p15:clr>
            <a:srgbClr val="FBAE40"/>
          </p15:clr>
        </p15:guide>
        <p15:guide id="2" pos="51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Porta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10B83-DC68-9CB3-26B7-4BF431E64A98}"/>
              </a:ext>
            </a:extLst>
          </p:cNvPr>
          <p:cNvSpPr>
            <a:spLocks noGrp="1"/>
          </p:cNvSpPr>
          <p:nvPr>
            <p:ph type="title" hasCustomPrompt="1"/>
          </p:nvPr>
        </p:nvSpPr>
        <p:spPr>
          <a:xfrm>
            <a:off x="838200" y="1733253"/>
            <a:ext cx="10515600" cy="675412"/>
          </a:xfrm>
        </p:spPr>
        <p:txBody>
          <a:bodyPr>
            <a:normAutofit/>
          </a:bodyPr>
          <a:lstStyle>
            <a:lvl1pPr algn="ctr">
              <a:defRPr sz="3733"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s-MX"/>
              <a:t>TÍTULO DE PRESENTACIÓN</a:t>
            </a:r>
            <a:endParaRPr lang="es-CL"/>
          </a:p>
        </p:txBody>
      </p:sp>
      <p:sp>
        <p:nvSpPr>
          <p:cNvPr id="14" name="Marcador de texto 13">
            <a:extLst>
              <a:ext uri="{FF2B5EF4-FFF2-40B4-BE49-F238E27FC236}">
                <a16:creationId xmlns:a16="http://schemas.microsoft.com/office/drawing/2014/main" id="{4EF85A1B-74A0-E128-CE32-50B638FB7137}"/>
              </a:ext>
            </a:extLst>
          </p:cNvPr>
          <p:cNvSpPr>
            <a:spLocks noGrp="1"/>
          </p:cNvSpPr>
          <p:nvPr>
            <p:ph type="body" sz="quarter" idx="11" hasCustomPrompt="1"/>
          </p:nvPr>
        </p:nvSpPr>
        <p:spPr>
          <a:xfrm>
            <a:off x="2882214" y="2481753"/>
            <a:ext cx="6427575" cy="491905"/>
          </a:xfrm>
        </p:spPr>
        <p:txBody>
          <a:bodyPr>
            <a:noAutofit/>
          </a:bodyPr>
          <a:lstStyle>
            <a:lvl1pPr marL="0" indent="0" algn="ctr">
              <a:buNone/>
              <a:defRPr sz="2400">
                <a:solidFill>
                  <a:schemeClr val="bg1"/>
                </a:solidFill>
              </a:defRPr>
            </a:lvl1pPr>
          </a:lstStyle>
          <a:p>
            <a:pPr lvl="0"/>
            <a:r>
              <a:rPr lang="es-MX"/>
              <a:t>Bajada lorem ipsum dolor sit amet</a:t>
            </a:r>
            <a:endParaRPr lang="es-CL"/>
          </a:p>
        </p:txBody>
      </p:sp>
      <p:pic>
        <p:nvPicPr>
          <p:cNvPr id="4" name="Imagen 3">
            <a:extLst>
              <a:ext uri="{FF2B5EF4-FFF2-40B4-BE49-F238E27FC236}">
                <a16:creationId xmlns:a16="http://schemas.microsoft.com/office/drawing/2014/main" id="{9ACAE656-3445-4B3A-FBDE-08F375DFC581}"/>
              </a:ext>
            </a:extLst>
          </p:cNvPr>
          <p:cNvPicPr>
            <a:picLocks noChangeAspect="1"/>
          </p:cNvPicPr>
          <p:nvPr userDrawn="1"/>
        </p:nvPicPr>
        <p:blipFill>
          <a:blip r:embed="rId3"/>
          <a:stretch>
            <a:fillRect/>
          </a:stretch>
        </p:blipFill>
        <p:spPr>
          <a:xfrm>
            <a:off x="4388624" y="3983467"/>
            <a:ext cx="3414752" cy="1534565"/>
          </a:xfrm>
          <a:prstGeom prst="rect">
            <a:avLst/>
          </a:prstGeom>
        </p:spPr>
      </p:pic>
    </p:spTree>
    <p:extLst>
      <p:ext uri="{BB962C8B-B14F-4D97-AF65-F5344CB8AC3E}">
        <p14:creationId xmlns:p14="http://schemas.microsoft.com/office/powerpoint/2010/main" val="28108280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Portadi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10B83-DC68-9CB3-26B7-4BF431E64A98}"/>
              </a:ext>
            </a:extLst>
          </p:cNvPr>
          <p:cNvSpPr>
            <a:spLocks noGrp="1"/>
          </p:cNvSpPr>
          <p:nvPr>
            <p:ph type="title" hasCustomPrompt="1"/>
          </p:nvPr>
        </p:nvSpPr>
        <p:spPr>
          <a:xfrm>
            <a:off x="838200" y="3010145"/>
            <a:ext cx="10515600" cy="837711"/>
          </a:xfrm>
        </p:spPr>
        <p:txBody>
          <a:bodyPr>
            <a:normAutofit/>
          </a:bodyPr>
          <a:lstStyle>
            <a:lvl1pPr algn="ctr">
              <a:defRPr sz="4600" b="1" i="0">
                <a:solidFill>
                  <a:srgbClr val="0B4581"/>
                </a:solidFill>
                <a:latin typeface="Verdana" panose="020B0604030504040204" pitchFamily="34" charset="0"/>
                <a:ea typeface="Verdana" panose="020B0604030504040204" pitchFamily="34" charset="0"/>
                <a:cs typeface="Verdana" panose="020B0604030504040204" pitchFamily="34" charset="0"/>
              </a:defRPr>
            </a:lvl1pPr>
          </a:lstStyle>
          <a:p>
            <a:r>
              <a:rPr lang="es-MX"/>
              <a:t>Título de lámina</a:t>
            </a:r>
            <a:endParaRPr lang="es-CL"/>
          </a:p>
        </p:txBody>
      </p:sp>
      <p:sp>
        <p:nvSpPr>
          <p:cNvPr id="14" name="Marcador de texto 13">
            <a:extLst>
              <a:ext uri="{FF2B5EF4-FFF2-40B4-BE49-F238E27FC236}">
                <a16:creationId xmlns:a16="http://schemas.microsoft.com/office/drawing/2014/main" id="{4EF85A1B-74A0-E128-CE32-50B638FB7137}"/>
              </a:ext>
            </a:extLst>
          </p:cNvPr>
          <p:cNvSpPr>
            <a:spLocks noGrp="1"/>
          </p:cNvSpPr>
          <p:nvPr>
            <p:ph type="body" sz="quarter" idx="11" hasCustomPrompt="1"/>
          </p:nvPr>
        </p:nvSpPr>
        <p:spPr>
          <a:xfrm>
            <a:off x="4201159" y="3889101"/>
            <a:ext cx="3789683" cy="346739"/>
          </a:xfrm>
        </p:spPr>
        <p:txBody>
          <a:bodyPr>
            <a:normAutofit/>
          </a:bodyPr>
          <a:lstStyle>
            <a:lvl1pPr marL="0" indent="0" algn="ctr">
              <a:buNone/>
              <a:defRPr sz="2000">
                <a:solidFill>
                  <a:srgbClr val="0B4581"/>
                </a:solidFill>
              </a:defRPr>
            </a:lvl1pPr>
          </a:lstStyle>
          <a:p>
            <a:pPr lvl="0"/>
            <a:r>
              <a:rPr lang="es-MX"/>
              <a:t>Bajada de lámina</a:t>
            </a:r>
            <a:endParaRPr lang="es-CL"/>
          </a:p>
        </p:txBody>
      </p:sp>
      <p:pic>
        <p:nvPicPr>
          <p:cNvPr id="4" name="Imagen 3">
            <a:extLst>
              <a:ext uri="{FF2B5EF4-FFF2-40B4-BE49-F238E27FC236}">
                <a16:creationId xmlns:a16="http://schemas.microsoft.com/office/drawing/2014/main" id="{D8589F01-F04E-A170-01A0-788B7F2BB545}"/>
              </a:ext>
            </a:extLst>
          </p:cNvPr>
          <p:cNvPicPr>
            <a:picLocks noChangeAspect="1"/>
          </p:cNvPicPr>
          <p:nvPr userDrawn="1"/>
        </p:nvPicPr>
        <p:blipFill>
          <a:blip r:embed="rId3"/>
          <a:srcRect/>
          <a:stretch/>
        </p:blipFill>
        <p:spPr>
          <a:xfrm>
            <a:off x="5092811" y="342792"/>
            <a:ext cx="2006379" cy="2006379"/>
          </a:xfrm>
          <a:prstGeom prst="rect">
            <a:avLst/>
          </a:prstGeom>
        </p:spPr>
      </p:pic>
    </p:spTree>
    <p:extLst>
      <p:ext uri="{BB962C8B-B14F-4D97-AF65-F5344CB8AC3E}">
        <p14:creationId xmlns:p14="http://schemas.microsoft.com/office/powerpoint/2010/main" val="4104753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0_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09601" y="434249"/>
            <a:ext cx="8589684" cy="544227"/>
          </a:xfrm>
          <a:prstGeom prst="rect">
            <a:avLst/>
          </a:prstGeom>
        </p:spPr>
        <p:txBody>
          <a:bodyPr/>
          <a:lstStyle>
            <a:lvl1pPr>
              <a:defRPr>
                <a:solidFill>
                  <a:srgbClr val="0B4581"/>
                </a:solidFill>
              </a:defRPr>
            </a:lvl1pPr>
          </a:lstStyle>
          <a:p>
            <a:r>
              <a:rPr lang="es-ES_tradnl"/>
              <a:t>Clic para editar título</a:t>
            </a:r>
            <a:endParaRPr lang="es-ES"/>
          </a:p>
        </p:txBody>
      </p:sp>
      <p:sp>
        <p:nvSpPr>
          <p:cNvPr id="3" name="Marcador de contenido 2"/>
          <p:cNvSpPr>
            <a:spLocks noGrp="1"/>
          </p:cNvSpPr>
          <p:nvPr>
            <p:ph idx="1"/>
          </p:nvPr>
        </p:nvSpPr>
        <p:spPr>
          <a:xfrm>
            <a:off x="609600" y="1600201"/>
            <a:ext cx="10972800" cy="4525963"/>
          </a:xfrm>
          <a:prstGeom prst="rect">
            <a:avLst/>
          </a:prstGeom>
        </p:spPr>
        <p:txBody>
          <a:bodyPr/>
          <a:lstStyle>
            <a:lvl1pPr>
              <a:lnSpc>
                <a:spcPct val="100000"/>
              </a:lnSpc>
              <a:defRPr>
                <a:solidFill>
                  <a:schemeClr val="tx1">
                    <a:lumMod val="90000"/>
                    <a:lumOff val="10000"/>
                  </a:schemeClr>
                </a:solidFill>
              </a:defRPr>
            </a:lvl1pPr>
            <a:lvl2pPr>
              <a:lnSpc>
                <a:spcPct val="100000"/>
              </a:lnSpc>
              <a:defRPr>
                <a:solidFill>
                  <a:schemeClr val="tx1">
                    <a:lumMod val="90000"/>
                    <a:lumOff val="10000"/>
                  </a:schemeClr>
                </a:solidFill>
              </a:defRPr>
            </a:lvl2pPr>
            <a:lvl3pPr marL="1046374" indent="-211195">
              <a:lnSpc>
                <a:spcPct val="100000"/>
              </a:lnSpc>
              <a:buSzPct val="80000"/>
              <a:buFont typeface="Lucida Grande"/>
              <a:buChar char="-"/>
              <a:defRPr sz="2133">
                <a:solidFill>
                  <a:schemeClr val="tx1">
                    <a:lumMod val="90000"/>
                    <a:lumOff val="10000"/>
                  </a:schemeClr>
                </a:solidFill>
              </a:defRPr>
            </a:lvl3pPr>
            <a:lvl4pPr marL="1463963" indent="-211195">
              <a:lnSpc>
                <a:spcPct val="100000"/>
              </a:lnSpc>
              <a:buSzPct val="60000"/>
              <a:buFont typeface="Courier New"/>
              <a:buChar char="o"/>
              <a:defRPr lang="es-ES_tradnl" sz="1867" kern="1200" dirty="0" smtClean="0">
                <a:solidFill>
                  <a:schemeClr val="tx1">
                    <a:lumMod val="90000"/>
                    <a:lumOff val="10000"/>
                  </a:schemeClr>
                </a:solidFill>
                <a:latin typeface="Cambria"/>
                <a:ea typeface="+mn-ea"/>
                <a:cs typeface="Cambria"/>
              </a:defRPr>
            </a:lvl4pPr>
            <a:lvl5pPr marL="1881553" indent="-211195">
              <a:lnSpc>
                <a:spcPct val="100000"/>
              </a:lnSpc>
              <a:buSzPct val="70000"/>
              <a:defRPr lang="es-ES" sz="1867" kern="1200" dirty="0">
                <a:solidFill>
                  <a:schemeClr val="tx1">
                    <a:lumMod val="90000"/>
                    <a:lumOff val="10000"/>
                  </a:schemeClr>
                </a:solidFill>
                <a:latin typeface="Cambria"/>
                <a:ea typeface="+mn-ea"/>
                <a:cs typeface="Cambria"/>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grpSp>
        <p:nvGrpSpPr>
          <p:cNvPr id="7" name="Agrupar 6"/>
          <p:cNvGrpSpPr/>
          <p:nvPr userDrawn="1"/>
        </p:nvGrpSpPr>
        <p:grpSpPr>
          <a:xfrm>
            <a:off x="685941" y="1"/>
            <a:ext cx="10668044" cy="138791"/>
            <a:chOff x="514455" y="114984"/>
            <a:chExt cx="8001033" cy="181989"/>
          </a:xfrm>
        </p:grpSpPr>
        <p:sp>
          <p:nvSpPr>
            <p:cNvPr id="8" name="Rectángulo 7"/>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400"/>
            </a:p>
          </p:txBody>
        </p:sp>
        <p:sp>
          <p:nvSpPr>
            <p:cNvPr id="9" name="Rectángulo 8"/>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400"/>
            </a:p>
          </p:txBody>
        </p:sp>
      </p:grpSp>
      <p:sp>
        <p:nvSpPr>
          <p:cNvPr id="12" name="Marcador de número de diapositiva 6"/>
          <p:cNvSpPr>
            <a:spLocks noGrp="1"/>
          </p:cNvSpPr>
          <p:nvPr>
            <p:ph type="sldNum" sz="quarter" idx="12"/>
          </p:nvPr>
        </p:nvSpPr>
        <p:spPr>
          <a:xfrm>
            <a:off x="9154005" y="6436746"/>
            <a:ext cx="2844800" cy="284729"/>
          </a:xfrm>
          <a:prstGeom prst="rect">
            <a:avLst/>
          </a:prstGeom>
        </p:spPr>
        <p:txBody>
          <a:bodyPr/>
          <a:lstStyle>
            <a:lvl1pPr algn="r">
              <a:defRPr sz="1200">
                <a:solidFill>
                  <a:schemeClr val="bg1">
                    <a:lumMod val="50000"/>
                  </a:schemeClr>
                </a:solidFill>
              </a:defRPr>
            </a:lvl1pPr>
          </a:lstStyle>
          <a:p>
            <a:fld id="{758EF458-5B7C-9F44-BB09-A6316498C081}" type="slidenum">
              <a:rPr lang="es-ES" smtClean="0"/>
              <a:pPr/>
              <a:t>‹Nº›</a:t>
            </a:fld>
            <a:endParaRPr lang="es-ES"/>
          </a:p>
        </p:txBody>
      </p:sp>
      <p:pic>
        <p:nvPicPr>
          <p:cNvPr id="6" name="Imagen 5">
            <a:extLst>
              <a:ext uri="{FF2B5EF4-FFF2-40B4-BE49-F238E27FC236}">
                <a16:creationId xmlns:a16="http://schemas.microsoft.com/office/drawing/2014/main" id="{592C3F1B-04C5-895C-CFD7-0D110BF2D071}"/>
              </a:ext>
            </a:extLst>
          </p:cNvPr>
          <p:cNvPicPr>
            <a:picLocks noChangeAspect="1"/>
          </p:cNvPicPr>
          <p:nvPr userDrawn="1"/>
        </p:nvPicPr>
        <p:blipFill>
          <a:blip r:embed="rId2">
            <a:alphaModFix amt="50000"/>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914400" y="6278880"/>
            <a:ext cx="10363200" cy="442595"/>
          </a:xfrm>
          <a:prstGeom prst="rect">
            <a:avLst/>
          </a:prstGeom>
        </p:spPr>
      </p:pic>
      <p:pic>
        <p:nvPicPr>
          <p:cNvPr id="5" name="Imagen 4">
            <a:extLst>
              <a:ext uri="{FF2B5EF4-FFF2-40B4-BE49-F238E27FC236}">
                <a16:creationId xmlns:a16="http://schemas.microsoft.com/office/drawing/2014/main" id="{50799E2D-680F-8DF3-1D8C-65A4E622092E}"/>
              </a:ext>
            </a:extLst>
          </p:cNvPr>
          <p:cNvPicPr>
            <a:picLocks noChangeAspect="1"/>
          </p:cNvPicPr>
          <p:nvPr userDrawn="1"/>
        </p:nvPicPr>
        <p:blipFill>
          <a:blip r:embed="rId4"/>
          <a:srcRect/>
          <a:stretch/>
        </p:blipFill>
        <p:spPr>
          <a:xfrm>
            <a:off x="10852390" y="204768"/>
            <a:ext cx="1003189" cy="1003189"/>
          </a:xfrm>
          <a:prstGeom prst="rect">
            <a:avLst/>
          </a:prstGeom>
        </p:spPr>
      </p:pic>
    </p:spTree>
    <p:extLst>
      <p:ext uri="{BB962C8B-B14F-4D97-AF65-F5344CB8AC3E}">
        <p14:creationId xmlns:p14="http://schemas.microsoft.com/office/powerpoint/2010/main" val="1997900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ítulo y objetos">
    <p:bg>
      <p:bgPr>
        <a:solidFill>
          <a:schemeClr val="accent5">
            <a:alpha val="40084"/>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09601" y="434249"/>
            <a:ext cx="8850836" cy="544227"/>
          </a:xfrm>
          <a:prstGeom prst="rect">
            <a:avLst/>
          </a:prstGeom>
        </p:spPr>
        <p:txBody>
          <a:bodyPr/>
          <a:lstStyle>
            <a:lvl1pPr>
              <a:defRPr>
                <a:solidFill>
                  <a:srgbClr val="0B4581"/>
                </a:solidFill>
              </a:defRPr>
            </a:lvl1pPr>
          </a:lstStyle>
          <a:p>
            <a:r>
              <a:rPr lang="es-ES_tradnl"/>
              <a:t>Clic para editar título</a:t>
            </a:r>
            <a:endParaRPr lang="es-ES"/>
          </a:p>
        </p:txBody>
      </p:sp>
      <p:sp>
        <p:nvSpPr>
          <p:cNvPr id="3" name="Marcador de contenido 2"/>
          <p:cNvSpPr>
            <a:spLocks noGrp="1"/>
          </p:cNvSpPr>
          <p:nvPr>
            <p:ph idx="1"/>
          </p:nvPr>
        </p:nvSpPr>
        <p:spPr>
          <a:xfrm>
            <a:off x="609600" y="1600201"/>
            <a:ext cx="10972800" cy="4525963"/>
          </a:xfrm>
          <a:prstGeom prst="rect">
            <a:avLst/>
          </a:prstGeom>
        </p:spPr>
        <p:txBody>
          <a:bodyPr/>
          <a:lstStyle>
            <a:lvl1pPr>
              <a:lnSpc>
                <a:spcPct val="100000"/>
              </a:lnSpc>
              <a:defRPr>
                <a:solidFill>
                  <a:schemeClr val="tx1">
                    <a:lumMod val="90000"/>
                    <a:lumOff val="10000"/>
                  </a:schemeClr>
                </a:solidFill>
              </a:defRPr>
            </a:lvl1pPr>
            <a:lvl2pPr>
              <a:lnSpc>
                <a:spcPct val="100000"/>
              </a:lnSpc>
              <a:defRPr>
                <a:solidFill>
                  <a:schemeClr val="tx1">
                    <a:lumMod val="90000"/>
                    <a:lumOff val="10000"/>
                  </a:schemeClr>
                </a:solidFill>
              </a:defRPr>
            </a:lvl2pPr>
            <a:lvl3pPr marL="1046374" indent="-211195">
              <a:lnSpc>
                <a:spcPct val="100000"/>
              </a:lnSpc>
              <a:buSzPct val="80000"/>
              <a:buFont typeface="Lucida Grande"/>
              <a:buChar char="-"/>
              <a:defRPr sz="2133">
                <a:solidFill>
                  <a:schemeClr val="tx1">
                    <a:lumMod val="90000"/>
                    <a:lumOff val="10000"/>
                  </a:schemeClr>
                </a:solidFill>
              </a:defRPr>
            </a:lvl3pPr>
            <a:lvl4pPr marL="1463963" indent="-211195">
              <a:lnSpc>
                <a:spcPct val="100000"/>
              </a:lnSpc>
              <a:buSzPct val="60000"/>
              <a:buFont typeface="Courier New"/>
              <a:buChar char="o"/>
              <a:defRPr lang="es-ES_tradnl" sz="1867" kern="1200" dirty="0" smtClean="0">
                <a:solidFill>
                  <a:schemeClr val="tx1">
                    <a:lumMod val="90000"/>
                    <a:lumOff val="10000"/>
                  </a:schemeClr>
                </a:solidFill>
                <a:latin typeface="Cambria"/>
                <a:ea typeface="+mn-ea"/>
                <a:cs typeface="Cambria"/>
              </a:defRPr>
            </a:lvl4pPr>
            <a:lvl5pPr marL="1881553" indent="-211195">
              <a:lnSpc>
                <a:spcPct val="100000"/>
              </a:lnSpc>
              <a:buSzPct val="70000"/>
              <a:defRPr lang="es-ES" sz="1867" kern="1200" dirty="0">
                <a:solidFill>
                  <a:schemeClr val="tx1">
                    <a:lumMod val="90000"/>
                    <a:lumOff val="10000"/>
                  </a:schemeClr>
                </a:solidFill>
                <a:latin typeface="Cambria"/>
                <a:ea typeface="+mn-ea"/>
                <a:cs typeface="Cambria"/>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grpSp>
        <p:nvGrpSpPr>
          <p:cNvPr id="7" name="Agrupar 6"/>
          <p:cNvGrpSpPr/>
          <p:nvPr userDrawn="1"/>
        </p:nvGrpSpPr>
        <p:grpSpPr>
          <a:xfrm>
            <a:off x="685941" y="1"/>
            <a:ext cx="10668044" cy="138791"/>
            <a:chOff x="514455" y="114984"/>
            <a:chExt cx="8001033" cy="181989"/>
          </a:xfrm>
        </p:grpSpPr>
        <p:sp>
          <p:nvSpPr>
            <p:cNvPr id="8" name="Rectángulo 7"/>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400"/>
            </a:p>
          </p:txBody>
        </p:sp>
        <p:sp>
          <p:nvSpPr>
            <p:cNvPr id="9" name="Rectángulo 8"/>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400"/>
            </a:p>
          </p:txBody>
        </p:sp>
      </p:grpSp>
      <p:sp>
        <p:nvSpPr>
          <p:cNvPr id="15" name="Marcador de número de diapositiva 6"/>
          <p:cNvSpPr>
            <a:spLocks noGrp="1"/>
          </p:cNvSpPr>
          <p:nvPr>
            <p:ph type="sldNum" sz="quarter" idx="12"/>
          </p:nvPr>
        </p:nvSpPr>
        <p:spPr>
          <a:xfrm>
            <a:off x="9154005" y="6436746"/>
            <a:ext cx="2844800" cy="284729"/>
          </a:xfrm>
          <a:prstGeom prst="rect">
            <a:avLst/>
          </a:prstGeom>
        </p:spPr>
        <p:txBody>
          <a:bodyPr/>
          <a:lstStyle>
            <a:lvl1pPr algn="r">
              <a:defRPr sz="1200">
                <a:solidFill>
                  <a:schemeClr val="bg2"/>
                </a:solidFill>
              </a:defRPr>
            </a:lvl1pPr>
          </a:lstStyle>
          <a:p>
            <a:fld id="{758EF458-5B7C-9F44-BB09-A6316498C081}" type="slidenum">
              <a:rPr lang="es-ES" smtClean="0"/>
              <a:pPr/>
              <a:t>‹Nº›</a:t>
            </a:fld>
            <a:endParaRPr lang="es-ES"/>
          </a:p>
        </p:txBody>
      </p:sp>
      <p:pic>
        <p:nvPicPr>
          <p:cNvPr id="6" name="Imagen 5">
            <a:extLst>
              <a:ext uri="{FF2B5EF4-FFF2-40B4-BE49-F238E27FC236}">
                <a16:creationId xmlns:a16="http://schemas.microsoft.com/office/drawing/2014/main" id="{04A342F0-4F52-2D7B-C265-4114E81E147C}"/>
              </a:ext>
            </a:extLst>
          </p:cNvPr>
          <p:cNvPicPr>
            <a:picLocks noChangeAspect="1"/>
          </p:cNvPicPr>
          <p:nvPr userDrawn="1"/>
        </p:nvPicPr>
        <p:blipFill>
          <a:blip r:embed="rId2">
            <a:alphaModFix amt="50000"/>
            <a:biLevel thresh="25000"/>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914400" y="6278880"/>
            <a:ext cx="10363200" cy="442595"/>
          </a:xfrm>
          <a:prstGeom prst="rect">
            <a:avLst/>
          </a:prstGeom>
        </p:spPr>
      </p:pic>
      <p:pic>
        <p:nvPicPr>
          <p:cNvPr id="4" name="Imagen 3">
            <a:extLst>
              <a:ext uri="{FF2B5EF4-FFF2-40B4-BE49-F238E27FC236}">
                <a16:creationId xmlns:a16="http://schemas.microsoft.com/office/drawing/2014/main" id="{3C7974E6-14DE-D18A-D871-C93EDEAB0382}"/>
              </a:ext>
            </a:extLst>
          </p:cNvPr>
          <p:cNvPicPr>
            <a:picLocks noChangeAspect="1"/>
          </p:cNvPicPr>
          <p:nvPr userDrawn="1"/>
        </p:nvPicPr>
        <p:blipFill>
          <a:blip r:embed="rId4"/>
          <a:srcRect/>
          <a:stretch/>
        </p:blipFill>
        <p:spPr>
          <a:xfrm>
            <a:off x="10852390" y="204768"/>
            <a:ext cx="1003189" cy="1003189"/>
          </a:xfrm>
          <a:prstGeom prst="rect">
            <a:avLst/>
          </a:prstGeom>
        </p:spPr>
      </p:pic>
    </p:spTree>
    <p:extLst>
      <p:ext uri="{BB962C8B-B14F-4D97-AF65-F5344CB8AC3E}">
        <p14:creationId xmlns:p14="http://schemas.microsoft.com/office/powerpoint/2010/main" val="970543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09601" y="434249"/>
            <a:ext cx="8842412" cy="544227"/>
          </a:xfrm>
          <a:prstGeom prst="rect">
            <a:avLst/>
          </a:prstGeom>
        </p:spPr>
        <p:txBody>
          <a:bodyPr/>
          <a:lstStyle/>
          <a:p>
            <a:r>
              <a:rPr lang="es-ES_tradnl"/>
              <a:t>Clic para editar título</a:t>
            </a:r>
            <a:endParaRPr lang="es-ES"/>
          </a:p>
        </p:txBody>
      </p:sp>
      <p:grpSp>
        <p:nvGrpSpPr>
          <p:cNvPr id="8" name="Agrupar 7"/>
          <p:cNvGrpSpPr/>
          <p:nvPr userDrawn="1"/>
        </p:nvGrpSpPr>
        <p:grpSpPr>
          <a:xfrm>
            <a:off x="685941" y="1"/>
            <a:ext cx="10668044" cy="138791"/>
            <a:chOff x="514455" y="114984"/>
            <a:chExt cx="8001033" cy="181989"/>
          </a:xfrm>
        </p:grpSpPr>
        <p:sp>
          <p:nvSpPr>
            <p:cNvPr id="9" name="Rectángulo 8"/>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400"/>
            </a:p>
          </p:txBody>
        </p:sp>
        <p:sp>
          <p:nvSpPr>
            <p:cNvPr id="10" name="Rectángulo 9"/>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400"/>
            </a:p>
          </p:txBody>
        </p:sp>
      </p:grpSp>
      <p:sp>
        <p:nvSpPr>
          <p:cNvPr id="16" name="Marcador de contenido 2"/>
          <p:cNvSpPr>
            <a:spLocks noGrp="1"/>
          </p:cNvSpPr>
          <p:nvPr>
            <p:ph idx="1"/>
          </p:nvPr>
        </p:nvSpPr>
        <p:spPr>
          <a:xfrm>
            <a:off x="609601" y="1600201"/>
            <a:ext cx="5287377" cy="4525963"/>
          </a:xfrm>
          <a:prstGeom prst="rect">
            <a:avLst/>
          </a:prstGeom>
        </p:spPr>
        <p:txBody>
          <a:bodyPr/>
          <a:lstStyle>
            <a:lvl1pPr>
              <a:lnSpc>
                <a:spcPct val="100000"/>
              </a:lnSpc>
              <a:defRPr>
                <a:solidFill>
                  <a:schemeClr val="tx1">
                    <a:lumMod val="90000"/>
                    <a:lumOff val="10000"/>
                  </a:schemeClr>
                </a:solidFill>
              </a:defRPr>
            </a:lvl1pPr>
            <a:lvl2pPr>
              <a:lnSpc>
                <a:spcPct val="100000"/>
              </a:lnSpc>
              <a:defRPr>
                <a:solidFill>
                  <a:schemeClr val="tx1">
                    <a:lumMod val="90000"/>
                    <a:lumOff val="10000"/>
                  </a:schemeClr>
                </a:solidFill>
              </a:defRPr>
            </a:lvl2pPr>
            <a:lvl3pPr marL="1046374" indent="-211195">
              <a:lnSpc>
                <a:spcPct val="100000"/>
              </a:lnSpc>
              <a:buSzPct val="80000"/>
              <a:buFont typeface="Lucida Grande"/>
              <a:buChar char="-"/>
              <a:defRPr sz="2133">
                <a:solidFill>
                  <a:schemeClr val="tx1">
                    <a:lumMod val="90000"/>
                    <a:lumOff val="10000"/>
                  </a:schemeClr>
                </a:solidFill>
              </a:defRPr>
            </a:lvl3pPr>
            <a:lvl4pPr marL="1463963" indent="-211195">
              <a:lnSpc>
                <a:spcPct val="100000"/>
              </a:lnSpc>
              <a:buSzPct val="60000"/>
              <a:buFont typeface="Courier New"/>
              <a:buChar char="o"/>
              <a:defRPr lang="es-ES_tradnl" sz="1867" kern="1200" dirty="0" smtClean="0">
                <a:solidFill>
                  <a:schemeClr val="tx1">
                    <a:lumMod val="90000"/>
                    <a:lumOff val="10000"/>
                  </a:schemeClr>
                </a:solidFill>
                <a:latin typeface="Cambria"/>
                <a:ea typeface="+mn-ea"/>
                <a:cs typeface="Cambria"/>
              </a:defRPr>
            </a:lvl4pPr>
            <a:lvl5pPr marL="1881553" indent="-211195">
              <a:lnSpc>
                <a:spcPct val="100000"/>
              </a:lnSpc>
              <a:buSzPct val="70000"/>
              <a:defRPr lang="es-ES" sz="1867" kern="1200" dirty="0">
                <a:solidFill>
                  <a:schemeClr val="tx1">
                    <a:lumMod val="90000"/>
                    <a:lumOff val="10000"/>
                  </a:schemeClr>
                </a:solidFill>
                <a:latin typeface="Cambria"/>
                <a:ea typeface="+mn-ea"/>
                <a:cs typeface="Cambria"/>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17" name="Marcador de contenido 2"/>
          <p:cNvSpPr>
            <a:spLocks noGrp="1"/>
          </p:cNvSpPr>
          <p:nvPr>
            <p:ph idx="13"/>
          </p:nvPr>
        </p:nvSpPr>
        <p:spPr>
          <a:xfrm>
            <a:off x="6295024" y="1600201"/>
            <a:ext cx="5287377" cy="4525963"/>
          </a:xfrm>
          <a:prstGeom prst="rect">
            <a:avLst/>
          </a:prstGeom>
        </p:spPr>
        <p:txBody>
          <a:bodyPr/>
          <a:lstStyle>
            <a:lvl1pPr>
              <a:lnSpc>
                <a:spcPct val="100000"/>
              </a:lnSpc>
              <a:defRPr>
                <a:solidFill>
                  <a:schemeClr val="tx1">
                    <a:lumMod val="90000"/>
                    <a:lumOff val="10000"/>
                  </a:schemeClr>
                </a:solidFill>
              </a:defRPr>
            </a:lvl1pPr>
            <a:lvl2pPr>
              <a:lnSpc>
                <a:spcPct val="100000"/>
              </a:lnSpc>
              <a:defRPr>
                <a:solidFill>
                  <a:schemeClr val="tx1">
                    <a:lumMod val="90000"/>
                    <a:lumOff val="10000"/>
                  </a:schemeClr>
                </a:solidFill>
              </a:defRPr>
            </a:lvl2pPr>
            <a:lvl3pPr marL="1046374" indent="-211195">
              <a:lnSpc>
                <a:spcPct val="100000"/>
              </a:lnSpc>
              <a:buSzPct val="80000"/>
              <a:buFont typeface="Lucida Grande"/>
              <a:buChar char="-"/>
              <a:defRPr sz="2133">
                <a:solidFill>
                  <a:schemeClr val="tx1">
                    <a:lumMod val="90000"/>
                    <a:lumOff val="10000"/>
                  </a:schemeClr>
                </a:solidFill>
              </a:defRPr>
            </a:lvl3pPr>
            <a:lvl4pPr marL="1463963" indent="-211195">
              <a:lnSpc>
                <a:spcPct val="100000"/>
              </a:lnSpc>
              <a:buSzPct val="60000"/>
              <a:buFont typeface="Courier New"/>
              <a:buChar char="o"/>
              <a:defRPr lang="es-ES_tradnl" sz="1867" kern="1200" dirty="0" smtClean="0">
                <a:solidFill>
                  <a:schemeClr val="tx1">
                    <a:lumMod val="90000"/>
                    <a:lumOff val="10000"/>
                  </a:schemeClr>
                </a:solidFill>
                <a:latin typeface="Cambria"/>
                <a:ea typeface="+mn-ea"/>
                <a:cs typeface="Cambria"/>
              </a:defRPr>
            </a:lvl4pPr>
            <a:lvl5pPr marL="1881553" indent="-211195">
              <a:lnSpc>
                <a:spcPct val="100000"/>
              </a:lnSpc>
              <a:buSzPct val="70000"/>
              <a:defRPr lang="es-ES" sz="1867" kern="1200" dirty="0">
                <a:solidFill>
                  <a:schemeClr val="tx1">
                    <a:lumMod val="90000"/>
                    <a:lumOff val="10000"/>
                  </a:schemeClr>
                </a:solidFill>
                <a:latin typeface="Cambria"/>
                <a:ea typeface="+mn-ea"/>
                <a:cs typeface="Cambria"/>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13" name="Marcador de número de diapositiva 6"/>
          <p:cNvSpPr>
            <a:spLocks noGrp="1"/>
          </p:cNvSpPr>
          <p:nvPr>
            <p:ph type="sldNum" sz="quarter" idx="12"/>
          </p:nvPr>
        </p:nvSpPr>
        <p:spPr>
          <a:xfrm>
            <a:off x="9154005" y="6436746"/>
            <a:ext cx="2844800" cy="284729"/>
          </a:xfrm>
          <a:prstGeom prst="rect">
            <a:avLst/>
          </a:prstGeom>
        </p:spPr>
        <p:txBody>
          <a:bodyPr/>
          <a:lstStyle>
            <a:lvl1pPr algn="r">
              <a:defRPr sz="1200">
                <a:solidFill>
                  <a:schemeClr val="bg1">
                    <a:lumMod val="50000"/>
                  </a:schemeClr>
                </a:solidFill>
              </a:defRPr>
            </a:lvl1pPr>
          </a:lstStyle>
          <a:p>
            <a:fld id="{758EF458-5B7C-9F44-BB09-A6316498C081}" type="slidenum">
              <a:rPr lang="es-ES" smtClean="0"/>
              <a:pPr/>
              <a:t>‹Nº›</a:t>
            </a:fld>
            <a:endParaRPr lang="es-ES"/>
          </a:p>
        </p:txBody>
      </p:sp>
      <p:pic>
        <p:nvPicPr>
          <p:cNvPr id="4" name="Imagen 3">
            <a:extLst>
              <a:ext uri="{FF2B5EF4-FFF2-40B4-BE49-F238E27FC236}">
                <a16:creationId xmlns:a16="http://schemas.microsoft.com/office/drawing/2014/main" id="{3186E3E6-57F7-E5E5-4BF8-FDDDF7B9318D}"/>
              </a:ext>
            </a:extLst>
          </p:cNvPr>
          <p:cNvPicPr>
            <a:picLocks noChangeAspect="1"/>
          </p:cNvPicPr>
          <p:nvPr userDrawn="1"/>
        </p:nvPicPr>
        <p:blipFill>
          <a:blip r:embed="rId2">
            <a:alphaModFix amt="50000"/>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914400" y="6278880"/>
            <a:ext cx="10363200" cy="442595"/>
          </a:xfrm>
          <a:prstGeom prst="rect">
            <a:avLst/>
          </a:prstGeom>
        </p:spPr>
      </p:pic>
      <p:pic>
        <p:nvPicPr>
          <p:cNvPr id="5" name="Imagen 4">
            <a:extLst>
              <a:ext uri="{FF2B5EF4-FFF2-40B4-BE49-F238E27FC236}">
                <a16:creationId xmlns:a16="http://schemas.microsoft.com/office/drawing/2014/main" id="{0BE7F781-55E9-DF3B-144C-C3F6E72AE3D7}"/>
              </a:ext>
            </a:extLst>
          </p:cNvPr>
          <p:cNvPicPr>
            <a:picLocks noChangeAspect="1"/>
          </p:cNvPicPr>
          <p:nvPr userDrawn="1"/>
        </p:nvPicPr>
        <p:blipFill>
          <a:blip r:embed="rId4"/>
          <a:srcRect/>
          <a:stretch/>
        </p:blipFill>
        <p:spPr>
          <a:xfrm>
            <a:off x="10852390" y="204768"/>
            <a:ext cx="1003189" cy="1003189"/>
          </a:xfrm>
          <a:prstGeom prst="rect">
            <a:avLst/>
          </a:prstGeom>
        </p:spPr>
      </p:pic>
    </p:spTree>
    <p:extLst>
      <p:ext uri="{BB962C8B-B14F-4D97-AF65-F5344CB8AC3E}">
        <p14:creationId xmlns:p14="http://schemas.microsoft.com/office/powerpoint/2010/main" val="35096590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ontenido con título lateral">
    <p:spTree>
      <p:nvGrpSpPr>
        <p:cNvPr id="1" name=""/>
        <p:cNvGrpSpPr/>
        <p:nvPr/>
      </p:nvGrpSpPr>
      <p:grpSpPr>
        <a:xfrm>
          <a:off x="0" y="0"/>
          <a:ext cx="0" cy="0"/>
          <a:chOff x="0" y="0"/>
          <a:chExt cx="0" cy="0"/>
        </a:xfrm>
      </p:grpSpPr>
      <p:sp>
        <p:nvSpPr>
          <p:cNvPr id="5" name="Rectángulo 4"/>
          <p:cNvSpPr/>
          <p:nvPr userDrawn="1"/>
        </p:nvSpPr>
        <p:spPr>
          <a:xfrm>
            <a:off x="0" y="0"/>
            <a:ext cx="4620685" cy="6858000"/>
          </a:xfrm>
          <a:prstGeom prst="rect">
            <a:avLst/>
          </a:prstGeom>
          <a:solidFill>
            <a:srgbClr val="0945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400">
              <a:solidFill>
                <a:schemeClr val="bg1"/>
              </a:solidFill>
            </a:endParaRPr>
          </a:p>
        </p:txBody>
      </p:sp>
      <p:sp>
        <p:nvSpPr>
          <p:cNvPr id="2" name="Título 1"/>
          <p:cNvSpPr>
            <a:spLocks noGrp="1"/>
          </p:cNvSpPr>
          <p:nvPr>
            <p:ph type="title" hasCustomPrompt="1"/>
          </p:nvPr>
        </p:nvSpPr>
        <p:spPr>
          <a:xfrm>
            <a:off x="5052384" y="996383"/>
            <a:ext cx="5803589" cy="527980"/>
          </a:xfrm>
          <a:prstGeom prst="rect">
            <a:avLst/>
          </a:prstGeom>
        </p:spPr>
        <p:txBody>
          <a:bodyPr anchor="t"/>
          <a:lstStyle>
            <a:lvl1pPr algn="l">
              <a:defRPr sz="3200" b="1">
                <a:solidFill>
                  <a:srgbClr val="0B4581"/>
                </a:solidFill>
              </a:defRPr>
            </a:lvl1pPr>
          </a:lstStyle>
          <a:p>
            <a:r>
              <a:rPr lang="es-ES_tradnl"/>
              <a:t>Clic para editar título</a:t>
            </a:r>
            <a:endParaRPr lang="es-ES"/>
          </a:p>
        </p:txBody>
      </p:sp>
      <p:sp>
        <p:nvSpPr>
          <p:cNvPr id="3" name="Marcador de contenido 2"/>
          <p:cNvSpPr>
            <a:spLocks noGrp="1"/>
          </p:cNvSpPr>
          <p:nvPr>
            <p:ph idx="1"/>
          </p:nvPr>
        </p:nvSpPr>
        <p:spPr>
          <a:xfrm>
            <a:off x="2" y="15178"/>
            <a:ext cx="4620685" cy="6842823"/>
          </a:xfrm>
          <a:prstGeom prst="rect">
            <a:avLst/>
          </a:prstGeom>
          <a:solidFill>
            <a:schemeClr val="bg1">
              <a:lumMod val="85000"/>
            </a:schemeClr>
          </a:solidFill>
        </p:spPr>
        <p:txBody>
          <a:bodyPr/>
          <a:lstStyle>
            <a:lvl1pPr marL="143996" indent="0">
              <a:buNone/>
              <a:defRPr sz="2400">
                <a:solidFill>
                  <a:schemeClr val="tx1">
                    <a:lumMod val="90000"/>
                    <a:lumOff val="10000"/>
                  </a:schemeClr>
                </a:solidFill>
              </a:defRPr>
            </a:lvl1pPr>
            <a:lvl2pPr>
              <a:defRPr sz="2133">
                <a:solidFill>
                  <a:schemeClr val="tx1">
                    <a:lumMod val="90000"/>
                    <a:lumOff val="10000"/>
                  </a:schemeClr>
                </a:solidFill>
              </a:defRPr>
            </a:lvl2pPr>
            <a:lvl3pPr>
              <a:defRPr sz="1867">
                <a:solidFill>
                  <a:schemeClr val="tx1">
                    <a:lumMod val="90000"/>
                    <a:lumOff val="10000"/>
                  </a:schemeClr>
                </a:solidFill>
              </a:defRPr>
            </a:lvl3pPr>
            <a:lvl4pPr>
              <a:defRPr sz="1600">
                <a:solidFill>
                  <a:schemeClr val="tx1">
                    <a:lumMod val="90000"/>
                    <a:lumOff val="10000"/>
                  </a:schemeClr>
                </a:solidFill>
              </a:defRPr>
            </a:lvl4pPr>
            <a:lvl5pPr>
              <a:defRPr sz="1600">
                <a:solidFill>
                  <a:schemeClr val="tx1">
                    <a:lumMod val="90000"/>
                    <a:lumOff val="10000"/>
                  </a:schemeClr>
                </a:solidFill>
              </a:defRPr>
            </a:lvl5pPr>
            <a:lvl6pPr>
              <a:defRPr sz="2667"/>
            </a:lvl6pPr>
            <a:lvl7pPr>
              <a:defRPr sz="2667"/>
            </a:lvl7pPr>
            <a:lvl8pPr>
              <a:defRPr sz="2667"/>
            </a:lvl8pPr>
            <a:lvl9pPr>
              <a:defRPr sz="2667"/>
            </a:lvl9pPr>
          </a:lstStyle>
          <a:p>
            <a:pPr lvl="0"/>
            <a:endParaRPr lang="es-ES"/>
          </a:p>
        </p:txBody>
      </p:sp>
      <p:grpSp>
        <p:nvGrpSpPr>
          <p:cNvPr id="8" name="Agrupar 7"/>
          <p:cNvGrpSpPr/>
          <p:nvPr userDrawn="1"/>
        </p:nvGrpSpPr>
        <p:grpSpPr>
          <a:xfrm>
            <a:off x="685941" y="1"/>
            <a:ext cx="10668044" cy="138791"/>
            <a:chOff x="514455" y="114984"/>
            <a:chExt cx="8001033" cy="181989"/>
          </a:xfrm>
        </p:grpSpPr>
        <p:sp>
          <p:nvSpPr>
            <p:cNvPr id="9" name="Rectángulo 8"/>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400"/>
            </a:p>
          </p:txBody>
        </p:sp>
        <p:sp>
          <p:nvSpPr>
            <p:cNvPr id="10" name="Rectángulo 9"/>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400"/>
            </a:p>
          </p:txBody>
        </p:sp>
      </p:grpSp>
      <p:sp>
        <p:nvSpPr>
          <p:cNvPr id="12" name="Marcador de número de diapositiva 6"/>
          <p:cNvSpPr>
            <a:spLocks noGrp="1"/>
          </p:cNvSpPr>
          <p:nvPr>
            <p:ph type="sldNum" sz="quarter" idx="12"/>
          </p:nvPr>
        </p:nvSpPr>
        <p:spPr>
          <a:xfrm>
            <a:off x="9154005" y="6436746"/>
            <a:ext cx="2844800" cy="284729"/>
          </a:xfrm>
          <a:prstGeom prst="rect">
            <a:avLst/>
          </a:prstGeom>
        </p:spPr>
        <p:txBody>
          <a:bodyPr/>
          <a:lstStyle>
            <a:lvl1pPr algn="r">
              <a:defRPr sz="1200">
                <a:solidFill>
                  <a:schemeClr val="bg1">
                    <a:lumMod val="50000"/>
                  </a:schemeClr>
                </a:solidFill>
              </a:defRPr>
            </a:lvl1pPr>
          </a:lstStyle>
          <a:p>
            <a:fld id="{758EF458-5B7C-9F44-BB09-A6316498C081}" type="slidenum">
              <a:rPr lang="es-ES" smtClean="0"/>
              <a:pPr/>
              <a:t>‹Nº›</a:t>
            </a:fld>
            <a:endParaRPr lang="es-ES"/>
          </a:p>
        </p:txBody>
      </p:sp>
      <p:sp>
        <p:nvSpPr>
          <p:cNvPr id="6" name="Marcador de contenido 2">
            <a:extLst>
              <a:ext uri="{FF2B5EF4-FFF2-40B4-BE49-F238E27FC236}">
                <a16:creationId xmlns:a16="http://schemas.microsoft.com/office/drawing/2014/main" id="{40C417A0-693E-7145-E8B3-DD62FDC8E470}"/>
              </a:ext>
            </a:extLst>
          </p:cNvPr>
          <p:cNvSpPr>
            <a:spLocks noGrp="1"/>
          </p:cNvSpPr>
          <p:nvPr>
            <p:ph idx="13"/>
          </p:nvPr>
        </p:nvSpPr>
        <p:spPr>
          <a:xfrm>
            <a:off x="5052384" y="2841873"/>
            <a:ext cx="6180253" cy="3571024"/>
          </a:xfrm>
          <a:prstGeom prst="rect">
            <a:avLst/>
          </a:prstGeom>
        </p:spPr>
        <p:txBody>
          <a:bodyPr/>
          <a:lstStyle>
            <a:lvl1pPr>
              <a:lnSpc>
                <a:spcPct val="100000"/>
              </a:lnSpc>
              <a:defRPr sz="2133">
                <a:solidFill>
                  <a:schemeClr val="tx1">
                    <a:lumMod val="90000"/>
                    <a:lumOff val="10000"/>
                  </a:schemeClr>
                </a:solidFill>
              </a:defRPr>
            </a:lvl1pPr>
            <a:lvl2pPr>
              <a:lnSpc>
                <a:spcPct val="100000"/>
              </a:lnSpc>
              <a:defRPr>
                <a:solidFill>
                  <a:schemeClr val="tx1">
                    <a:lumMod val="90000"/>
                    <a:lumOff val="10000"/>
                  </a:schemeClr>
                </a:solidFill>
              </a:defRPr>
            </a:lvl2pPr>
            <a:lvl3pPr marL="1046374" indent="-211195">
              <a:lnSpc>
                <a:spcPct val="100000"/>
              </a:lnSpc>
              <a:buSzPct val="80000"/>
              <a:buFont typeface="Lucida Grande"/>
              <a:buChar char="-"/>
              <a:defRPr sz="2133">
                <a:solidFill>
                  <a:schemeClr val="tx1">
                    <a:lumMod val="90000"/>
                    <a:lumOff val="10000"/>
                  </a:schemeClr>
                </a:solidFill>
              </a:defRPr>
            </a:lvl3pPr>
            <a:lvl4pPr marL="1463963" indent="-211195">
              <a:lnSpc>
                <a:spcPct val="100000"/>
              </a:lnSpc>
              <a:buSzPct val="60000"/>
              <a:buFont typeface="Courier New"/>
              <a:buChar char="o"/>
              <a:defRPr lang="es-ES_tradnl" sz="1867" kern="1200" dirty="0" smtClean="0">
                <a:solidFill>
                  <a:schemeClr val="tx1">
                    <a:lumMod val="90000"/>
                    <a:lumOff val="10000"/>
                  </a:schemeClr>
                </a:solidFill>
                <a:latin typeface="Cambria"/>
                <a:ea typeface="+mn-ea"/>
                <a:cs typeface="Cambria"/>
              </a:defRPr>
            </a:lvl4pPr>
            <a:lvl5pPr marL="1881553" indent="-211195">
              <a:lnSpc>
                <a:spcPct val="100000"/>
              </a:lnSpc>
              <a:buSzPct val="70000"/>
              <a:defRPr lang="es-ES" sz="1867" kern="1200" dirty="0">
                <a:solidFill>
                  <a:schemeClr val="tx1">
                    <a:lumMod val="90000"/>
                    <a:lumOff val="10000"/>
                  </a:schemeClr>
                </a:solidFill>
                <a:latin typeface="Cambria"/>
                <a:ea typeface="+mn-ea"/>
                <a:cs typeface="Cambria"/>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14" name="Marcador de contenido 2">
            <a:extLst>
              <a:ext uri="{FF2B5EF4-FFF2-40B4-BE49-F238E27FC236}">
                <a16:creationId xmlns:a16="http://schemas.microsoft.com/office/drawing/2014/main" id="{66E281C0-873A-753E-487C-397C3324B4C9}"/>
              </a:ext>
            </a:extLst>
          </p:cNvPr>
          <p:cNvSpPr>
            <a:spLocks noGrp="1"/>
          </p:cNvSpPr>
          <p:nvPr>
            <p:ph idx="14" hasCustomPrompt="1"/>
          </p:nvPr>
        </p:nvSpPr>
        <p:spPr>
          <a:xfrm>
            <a:off x="5052384" y="1646457"/>
            <a:ext cx="6180253" cy="828991"/>
          </a:xfrm>
          <a:prstGeom prst="rect">
            <a:avLst/>
          </a:prstGeom>
        </p:spPr>
        <p:txBody>
          <a:bodyPr lIns="0" tIns="46800" rIns="0"/>
          <a:lstStyle>
            <a:lvl1pPr marL="143996" indent="0">
              <a:lnSpc>
                <a:spcPct val="100000"/>
              </a:lnSpc>
              <a:buNone/>
              <a:defRPr lang="es-ES_tradnl" sz="2400" b="0" kern="1200" dirty="0" smtClean="0">
                <a:solidFill>
                  <a:srgbClr val="0B4581"/>
                </a:solidFill>
                <a:latin typeface="Cambria"/>
                <a:ea typeface="+mj-ea"/>
                <a:cs typeface="Cambria"/>
              </a:defRPr>
            </a:lvl1pPr>
            <a:lvl2pPr>
              <a:lnSpc>
                <a:spcPct val="100000"/>
              </a:lnSpc>
              <a:defRPr>
                <a:solidFill>
                  <a:schemeClr val="tx1">
                    <a:lumMod val="90000"/>
                    <a:lumOff val="10000"/>
                  </a:schemeClr>
                </a:solidFill>
              </a:defRPr>
            </a:lvl2pPr>
            <a:lvl3pPr marL="1046374" indent="-211195">
              <a:lnSpc>
                <a:spcPct val="100000"/>
              </a:lnSpc>
              <a:buSzPct val="80000"/>
              <a:buFont typeface="Lucida Grande"/>
              <a:buChar char="-"/>
              <a:defRPr sz="2133">
                <a:solidFill>
                  <a:schemeClr val="tx1">
                    <a:lumMod val="90000"/>
                    <a:lumOff val="10000"/>
                  </a:schemeClr>
                </a:solidFill>
              </a:defRPr>
            </a:lvl3pPr>
            <a:lvl4pPr marL="1463963" indent="-211195">
              <a:lnSpc>
                <a:spcPct val="100000"/>
              </a:lnSpc>
              <a:buSzPct val="60000"/>
              <a:buFont typeface="Courier New"/>
              <a:buChar char="o"/>
              <a:defRPr lang="es-ES_tradnl" sz="1867" kern="1200" dirty="0" smtClean="0">
                <a:solidFill>
                  <a:schemeClr val="tx1">
                    <a:lumMod val="90000"/>
                    <a:lumOff val="10000"/>
                  </a:schemeClr>
                </a:solidFill>
                <a:latin typeface="Cambria"/>
                <a:ea typeface="+mn-ea"/>
                <a:cs typeface="Cambria"/>
              </a:defRPr>
            </a:lvl4pPr>
            <a:lvl5pPr marL="1881553" indent="-211195">
              <a:lnSpc>
                <a:spcPct val="100000"/>
              </a:lnSpc>
              <a:buSzPct val="70000"/>
              <a:defRPr lang="es-ES" sz="1867" kern="1200" dirty="0">
                <a:solidFill>
                  <a:schemeClr val="tx1">
                    <a:lumMod val="90000"/>
                    <a:lumOff val="10000"/>
                  </a:schemeClr>
                </a:solidFill>
                <a:latin typeface="Cambria"/>
                <a:ea typeface="+mn-ea"/>
                <a:cs typeface="Cambria"/>
              </a:defRPr>
            </a:lvl5pPr>
          </a:lstStyle>
          <a:p>
            <a:pPr lvl="0"/>
            <a:r>
              <a:rPr lang="es-ES_tradnl"/>
              <a:t>Haga clic para modificar el estilo de texto del patrón</a:t>
            </a:r>
          </a:p>
        </p:txBody>
      </p:sp>
      <p:pic>
        <p:nvPicPr>
          <p:cNvPr id="4" name="Imagen 3">
            <a:extLst>
              <a:ext uri="{FF2B5EF4-FFF2-40B4-BE49-F238E27FC236}">
                <a16:creationId xmlns:a16="http://schemas.microsoft.com/office/drawing/2014/main" id="{FDFE39B0-63CB-8B98-43D0-80BDB23DE0CD}"/>
              </a:ext>
            </a:extLst>
          </p:cNvPr>
          <p:cNvPicPr>
            <a:picLocks noChangeAspect="1"/>
          </p:cNvPicPr>
          <p:nvPr userDrawn="1"/>
        </p:nvPicPr>
        <p:blipFill>
          <a:blip r:embed="rId2"/>
          <a:srcRect/>
          <a:stretch/>
        </p:blipFill>
        <p:spPr>
          <a:xfrm>
            <a:off x="10852390" y="204768"/>
            <a:ext cx="1003189" cy="1003189"/>
          </a:xfrm>
          <a:prstGeom prst="rect">
            <a:avLst/>
          </a:prstGeom>
        </p:spPr>
      </p:pic>
    </p:spTree>
    <p:extLst>
      <p:ext uri="{BB962C8B-B14F-4D97-AF65-F5344CB8AC3E}">
        <p14:creationId xmlns:p14="http://schemas.microsoft.com/office/powerpoint/2010/main" val="626214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ido con título lateral">
    <p:spTree>
      <p:nvGrpSpPr>
        <p:cNvPr id="1" name=""/>
        <p:cNvGrpSpPr/>
        <p:nvPr/>
      </p:nvGrpSpPr>
      <p:grpSpPr>
        <a:xfrm>
          <a:off x="0" y="0"/>
          <a:ext cx="0" cy="0"/>
          <a:chOff x="0" y="0"/>
          <a:chExt cx="0" cy="0"/>
        </a:xfrm>
      </p:grpSpPr>
      <p:sp>
        <p:nvSpPr>
          <p:cNvPr id="5" name="Rectángulo 4"/>
          <p:cNvSpPr/>
          <p:nvPr userDrawn="1"/>
        </p:nvSpPr>
        <p:spPr>
          <a:xfrm>
            <a:off x="0" y="0"/>
            <a:ext cx="4620685" cy="6858000"/>
          </a:xfrm>
          <a:prstGeom prst="rect">
            <a:avLst/>
          </a:prstGeom>
          <a:solidFill>
            <a:srgbClr val="0C46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400">
              <a:solidFill>
                <a:schemeClr val="bg1"/>
              </a:solidFill>
            </a:endParaRPr>
          </a:p>
        </p:txBody>
      </p:sp>
      <p:sp>
        <p:nvSpPr>
          <p:cNvPr id="2" name="Título 1"/>
          <p:cNvSpPr>
            <a:spLocks noGrp="1"/>
          </p:cNvSpPr>
          <p:nvPr>
            <p:ph type="title"/>
          </p:nvPr>
        </p:nvSpPr>
        <p:spPr>
          <a:xfrm>
            <a:off x="609602" y="1997348"/>
            <a:ext cx="3493009" cy="1162051"/>
          </a:xfrm>
          <a:prstGeom prst="rect">
            <a:avLst/>
          </a:prstGeom>
        </p:spPr>
        <p:txBody>
          <a:bodyPr anchor="b"/>
          <a:lstStyle>
            <a:lvl1pPr algn="l">
              <a:defRPr sz="2667" b="1">
                <a:solidFill>
                  <a:srgbClr val="E1EFF6"/>
                </a:solidFill>
              </a:defRPr>
            </a:lvl1pPr>
          </a:lstStyle>
          <a:p>
            <a:r>
              <a:rPr lang="es-ES_tradnl"/>
              <a:t>Clic para editar título</a:t>
            </a:r>
            <a:endParaRPr lang="es-ES"/>
          </a:p>
        </p:txBody>
      </p:sp>
      <p:sp>
        <p:nvSpPr>
          <p:cNvPr id="4" name="Marcador de texto 3"/>
          <p:cNvSpPr>
            <a:spLocks noGrp="1"/>
          </p:cNvSpPr>
          <p:nvPr>
            <p:ph type="body" sz="half" idx="2"/>
          </p:nvPr>
        </p:nvSpPr>
        <p:spPr>
          <a:xfrm>
            <a:off x="609602" y="3260501"/>
            <a:ext cx="3493009" cy="1086832"/>
          </a:xfrm>
          <a:prstGeom prst="rect">
            <a:avLst/>
          </a:prstGeom>
        </p:spPr>
        <p:txBody>
          <a:bodyPr/>
          <a:lstStyle>
            <a:lvl1pPr marL="0" indent="0">
              <a:buNone/>
              <a:defRPr sz="18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s-ES_tradnl"/>
              <a:t>Haga clic para modificar el estilo de texto del patrón</a:t>
            </a:r>
          </a:p>
        </p:txBody>
      </p:sp>
      <p:grpSp>
        <p:nvGrpSpPr>
          <p:cNvPr id="8" name="Agrupar 7"/>
          <p:cNvGrpSpPr/>
          <p:nvPr userDrawn="1"/>
        </p:nvGrpSpPr>
        <p:grpSpPr>
          <a:xfrm>
            <a:off x="685941" y="1"/>
            <a:ext cx="10668044" cy="138791"/>
            <a:chOff x="514455" y="114984"/>
            <a:chExt cx="8001033" cy="181989"/>
          </a:xfrm>
        </p:grpSpPr>
        <p:sp>
          <p:nvSpPr>
            <p:cNvPr id="9" name="Rectángulo 8"/>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400"/>
            </a:p>
          </p:txBody>
        </p:sp>
        <p:sp>
          <p:nvSpPr>
            <p:cNvPr id="10" name="Rectángulo 9"/>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400"/>
            </a:p>
          </p:txBody>
        </p:sp>
      </p:grpSp>
      <p:sp>
        <p:nvSpPr>
          <p:cNvPr id="11" name="Marcador de número de diapositiva 6"/>
          <p:cNvSpPr>
            <a:spLocks noGrp="1"/>
          </p:cNvSpPr>
          <p:nvPr>
            <p:ph type="sldNum" sz="quarter" idx="12"/>
          </p:nvPr>
        </p:nvSpPr>
        <p:spPr>
          <a:xfrm>
            <a:off x="9154005" y="6436746"/>
            <a:ext cx="2844800" cy="284729"/>
          </a:xfrm>
          <a:prstGeom prst="rect">
            <a:avLst/>
          </a:prstGeom>
        </p:spPr>
        <p:txBody>
          <a:bodyPr/>
          <a:lstStyle>
            <a:lvl1pPr algn="r">
              <a:defRPr sz="1200">
                <a:solidFill>
                  <a:schemeClr val="bg1">
                    <a:lumMod val="50000"/>
                  </a:schemeClr>
                </a:solidFill>
              </a:defRPr>
            </a:lvl1pPr>
          </a:lstStyle>
          <a:p>
            <a:fld id="{758EF458-5B7C-9F44-BB09-A6316498C081}" type="slidenum">
              <a:rPr lang="es-ES" smtClean="0"/>
              <a:pPr/>
              <a:t>‹Nº›</a:t>
            </a:fld>
            <a:endParaRPr lang="es-ES"/>
          </a:p>
        </p:txBody>
      </p:sp>
      <p:sp>
        <p:nvSpPr>
          <p:cNvPr id="6" name="Título 1">
            <a:extLst>
              <a:ext uri="{FF2B5EF4-FFF2-40B4-BE49-F238E27FC236}">
                <a16:creationId xmlns:a16="http://schemas.microsoft.com/office/drawing/2014/main" id="{C62263E8-0747-ACF0-D5FF-54ECA3B7C6F3}"/>
              </a:ext>
            </a:extLst>
          </p:cNvPr>
          <p:cNvSpPr txBox="1">
            <a:spLocks/>
          </p:cNvSpPr>
          <p:nvPr userDrawn="1"/>
        </p:nvSpPr>
        <p:spPr>
          <a:xfrm>
            <a:off x="5052384" y="996383"/>
            <a:ext cx="5803589" cy="527980"/>
          </a:xfrm>
          <a:prstGeom prst="rect">
            <a:avLst/>
          </a:prstGeom>
        </p:spPr>
        <p:txBody>
          <a:bodyPr anchor="t"/>
          <a:lstStyle>
            <a:lvl1pPr algn="l" defTabSz="457200" rtl="0" eaLnBrk="1" latinLnBrk="0" hangingPunct="1">
              <a:spcBef>
                <a:spcPct val="0"/>
              </a:spcBef>
              <a:buNone/>
              <a:defRPr sz="2400" b="1" kern="1200">
                <a:solidFill>
                  <a:srgbClr val="0B4581"/>
                </a:solidFill>
                <a:latin typeface="Cambria"/>
                <a:ea typeface="+mj-ea"/>
                <a:cs typeface="Cambria"/>
              </a:defRPr>
            </a:lvl1pPr>
          </a:lstStyle>
          <a:p>
            <a:r>
              <a:rPr lang="es-ES_tradnl" sz="3200"/>
              <a:t>Clic para editar título</a:t>
            </a:r>
            <a:endParaRPr lang="es-ES" sz="3200"/>
          </a:p>
        </p:txBody>
      </p:sp>
      <p:sp>
        <p:nvSpPr>
          <p:cNvPr id="7" name="Marcador de contenido 2">
            <a:extLst>
              <a:ext uri="{FF2B5EF4-FFF2-40B4-BE49-F238E27FC236}">
                <a16:creationId xmlns:a16="http://schemas.microsoft.com/office/drawing/2014/main" id="{2AFEC00E-CADA-FC49-AA1B-0624D2ABB965}"/>
              </a:ext>
            </a:extLst>
          </p:cNvPr>
          <p:cNvSpPr>
            <a:spLocks noGrp="1"/>
          </p:cNvSpPr>
          <p:nvPr>
            <p:ph idx="13"/>
          </p:nvPr>
        </p:nvSpPr>
        <p:spPr>
          <a:xfrm>
            <a:off x="5052384" y="2841873"/>
            <a:ext cx="6180253" cy="3571024"/>
          </a:xfrm>
          <a:prstGeom prst="rect">
            <a:avLst/>
          </a:prstGeom>
        </p:spPr>
        <p:txBody>
          <a:bodyPr/>
          <a:lstStyle>
            <a:lvl1pPr>
              <a:lnSpc>
                <a:spcPct val="100000"/>
              </a:lnSpc>
              <a:defRPr sz="2133">
                <a:solidFill>
                  <a:schemeClr val="tx1">
                    <a:lumMod val="90000"/>
                    <a:lumOff val="10000"/>
                  </a:schemeClr>
                </a:solidFill>
              </a:defRPr>
            </a:lvl1pPr>
            <a:lvl2pPr>
              <a:lnSpc>
                <a:spcPct val="100000"/>
              </a:lnSpc>
              <a:defRPr>
                <a:solidFill>
                  <a:schemeClr val="tx1">
                    <a:lumMod val="90000"/>
                    <a:lumOff val="10000"/>
                  </a:schemeClr>
                </a:solidFill>
              </a:defRPr>
            </a:lvl2pPr>
            <a:lvl3pPr marL="1046374" indent="-211195">
              <a:lnSpc>
                <a:spcPct val="100000"/>
              </a:lnSpc>
              <a:buSzPct val="80000"/>
              <a:buFont typeface="Lucida Grande"/>
              <a:buChar char="-"/>
              <a:defRPr sz="2133">
                <a:solidFill>
                  <a:schemeClr val="tx1">
                    <a:lumMod val="90000"/>
                    <a:lumOff val="10000"/>
                  </a:schemeClr>
                </a:solidFill>
              </a:defRPr>
            </a:lvl3pPr>
            <a:lvl4pPr marL="1463963" indent="-211195">
              <a:lnSpc>
                <a:spcPct val="100000"/>
              </a:lnSpc>
              <a:buSzPct val="60000"/>
              <a:buFont typeface="Courier New"/>
              <a:buChar char="o"/>
              <a:defRPr lang="es-ES_tradnl" sz="1867" kern="1200" dirty="0" smtClean="0">
                <a:solidFill>
                  <a:schemeClr val="tx1">
                    <a:lumMod val="90000"/>
                    <a:lumOff val="10000"/>
                  </a:schemeClr>
                </a:solidFill>
                <a:latin typeface="Cambria"/>
                <a:ea typeface="+mn-ea"/>
                <a:cs typeface="Cambria"/>
              </a:defRPr>
            </a:lvl4pPr>
            <a:lvl5pPr marL="1881553" indent="-211195">
              <a:lnSpc>
                <a:spcPct val="100000"/>
              </a:lnSpc>
              <a:buSzPct val="70000"/>
              <a:defRPr lang="es-ES" sz="1867" kern="1200" dirty="0">
                <a:solidFill>
                  <a:schemeClr val="tx1">
                    <a:lumMod val="90000"/>
                    <a:lumOff val="10000"/>
                  </a:schemeClr>
                </a:solidFill>
                <a:latin typeface="Cambria"/>
                <a:ea typeface="+mn-ea"/>
                <a:cs typeface="Cambria"/>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12" name="Marcador de contenido 2">
            <a:extLst>
              <a:ext uri="{FF2B5EF4-FFF2-40B4-BE49-F238E27FC236}">
                <a16:creationId xmlns:a16="http://schemas.microsoft.com/office/drawing/2014/main" id="{B1EEC7E2-60AB-38FC-04D9-2EF1644D61E2}"/>
              </a:ext>
            </a:extLst>
          </p:cNvPr>
          <p:cNvSpPr>
            <a:spLocks noGrp="1"/>
          </p:cNvSpPr>
          <p:nvPr>
            <p:ph idx="14" hasCustomPrompt="1"/>
          </p:nvPr>
        </p:nvSpPr>
        <p:spPr>
          <a:xfrm>
            <a:off x="5052384" y="1646457"/>
            <a:ext cx="6180253" cy="828991"/>
          </a:xfrm>
          <a:prstGeom prst="rect">
            <a:avLst/>
          </a:prstGeom>
        </p:spPr>
        <p:txBody>
          <a:bodyPr lIns="0" tIns="46800" rIns="0"/>
          <a:lstStyle>
            <a:lvl1pPr marL="143996" indent="0">
              <a:lnSpc>
                <a:spcPct val="100000"/>
              </a:lnSpc>
              <a:buNone/>
              <a:defRPr lang="es-ES_tradnl" sz="2400" b="0" kern="1200" dirty="0" smtClean="0">
                <a:solidFill>
                  <a:srgbClr val="0B4581"/>
                </a:solidFill>
                <a:latin typeface="Cambria"/>
                <a:ea typeface="+mj-ea"/>
                <a:cs typeface="Cambria"/>
              </a:defRPr>
            </a:lvl1pPr>
            <a:lvl2pPr>
              <a:lnSpc>
                <a:spcPct val="100000"/>
              </a:lnSpc>
              <a:defRPr>
                <a:solidFill>
                  <a:schemeClr val="tx1">
                    <a:lumMod val="90000"/>
                    <a:lumOff val="10000"/>
                  </a:schemeClr>
                </a:solidFill>
              </a:defRPr>
            </a:lvl2pPr>
            <a:lvl3pPr marL="1046374" indent="-211195">
              <a:lnSpc>
                <a:spcPct val="100000"/>
              </a:lnSpc>
              <a:buSzPct val="80000"/>
              <a:buFont typeface="Lucida Grande"/>
              <a:buChar char="-"/>
              <a:defRPr sz="2133">
                <a:solidFill>
                  <a:schemeClr val="tx1">
                    <a:lumMod val="90000"/>
                    <a:lumOff val="10000"/>
                  </a:schemeClr>
                </a:solidFill>
              </a:defRPr>
            </a:lvl3pPr>
            <a:lvl4pPr marL="1463963" indent="-211195">
              <a:lnSpc>
                <a:spcPct val="100000"/>
              </a:lnSpc>
              <a:buSzPct val="60000"/>
              <a:buFont typeface="Courier New"/>
              <a:buChar char="o"/>
              <a:defRPr lang="es-ES_tradnl" sz="1867" kern="1200" dirty="0" smtClean="0">
                <a:solidFill>
                  <a:schemeClr val="tx1">
                    <a:lumMod val="90000"/>
                    <a:lumOff val="10000"/>
                  </a:schemeClr>
                </a:solidFill>
                <a:latin typeface="Cambria"/>
                <a:ea typeface="+mn-ea"/>
                <a:cs typeface="Cambria"/>
              </a:defRPr>
            </a:lvl4pPr>
            <a:lvl5pPr marL="1881553" indent="-211195">
              <a:lnSpc>
                <a:spcPct val="100000"/>
              </a:lnSpc>
              <a:buSzPct val="70000"/>
              <a:defRPr lang="es-ES" sz="1867" kern="1200" dirty="0">
                <a:solidFill>
                  <a:schemeClr val="tx1">
                    <a:lumMod val="90000"/>
                    <a:lumOff val="10000"/>
                  </a:schemeClr>
                </a:solidFill>
                <a:latin typeface="Cambria"/>
                <a:ea typeface="+mn-ea"/>
                <a:cs typeface="Cambria"/>
              </a:defRPr>
            </a:lvl5pPr>
          </a:lstStyle>
          <a:p>
            <a:pPr lvl="0"/>
            <a:r>
              <a:rPr lang="es-ES_tradnl"/>
              <a:t>Haga clic para modificar el estilo de texto del patrón</a:t>
            </a:r>
          </a:p>
        </p:txBody>
      </p:sp>
      <p:pic>
        <p:nvPicPr>
          <p:cNvPr id="13" name="Imagen 12">
            <a:extLst>
              <a:ext uri="{FF2B5EF4-FFF2-40B4-BE49-F238E27FC236}">
                <a16:creationId xmlns:a16="http://schemas.microsoft.com/office/drawing/2014/main" id="{DD18EFCB-4089-15D6-858A-A647288C23EE}"/>
              </a:ext>
            </a:extLst>
          </p:cNvPr>
          <p:cNvPicPr>
            <a:picLocks noChangeAspect="1"/>
          </p:cNvPicPr>
          <p:nvPr userDrawn="1"/>
        </p:nvPicPr>
        <p:blipFill>
          <a:blip r:embed="rId2"/>
          <a:srcRect/>
          <a:stretch/>
        </p:blipFill>
        <p:spPr>
          <a:xfrm>
            <a:off x="10852390" y="204768"/>
            <a:ext cx="1003189" cy="1003189"/>
          </a:xfrm>
          <a:prstGeom prst="rect">
            <a:avLst/>
          </a:prstGeom>
        </p:spPr>
      </p:pic>
    </p:spTree>
    <p:extLst>
      <p:ext uri="{BB962C8B-B14F-4D97-AF65-F5344CB8AC3E}">
        <p14:creationId xmlns:p14="http://schemas.microsoft.com/office/powerpoint/2010/main" val="2280921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BCFB3F-B0F2-CFC7-2039-07D75E5A0377}"/>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792EAC16-5E35-4B8D-DF42-FB6E2AB46C0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8BF79041-C238-9863-B0F7-A06894FFE365}"/>
              </a:ext>
            </a:extLst>
          </p:cNvPr>
          <p:cNvSpPr>
            <a:spLocks noGrp="1"/>
          </p:cNvSpPr>
          <p:nvPr>
            <p:ph type="dt" sz="half" idx="10"/>
          </p:nvPr>
        </p:nvSpPr>
        <p:spPr/>
        <p:txBody>
          <a:bodyPr/>
          <a:lstStyle/>
          <a:p>
            <a:fld id="{3796820C-DF47-44CF-ACD3-C3BDFA62E2C7}" type="datetimeFigureOut">
              <a:rPr lang="es-CL" smtClean="0"/>
              <a:t>11-03-2025</a:t>
            </a:fld>
            <a:endParaRPr lang="es-CL"/>
          </a:p>
        </p:txBody>
      </p:sp>
      <p:sp>
        <p:nvSpPr>
          <p:cNvPr id="5" name="Marcador de pie de página 4">
            <a:extLst>
              <a:ext uri="{FF2B5EF4-FFF2-40B4-BE49-F238E27FC236}">
                <a16:creationId xmlns:a16="http://schemas.microsoft.com/office/drawing/2014/main" id="{7C1D113C-5044-7CA2-590E-B37005CF4C98}"/>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F25EE1DF-5595-0AC3-0200-39AA502C3DF6}"/>
              </a:ext>
            </a:extLst>
          </p:cNvPr>
          <p:cNvSpPr>
            <a:spLocks noGrp="1"/>
          </p:cNvSpPr>
          <p:nvPr>
            <p:ph type="sldNum" sz="quarter" idx="12"/>
          </p:nvPr>
        </p:nvSpPr>
        <p:spPr/>
        <p:txBody>
          <a:bodyPr/>
          <a:lstStyle/>
          <a:p>
            <a:fld id="{088A2ACB-392E-4BE5-9F35-60A3DA9B9247}" type="slidenum">
              <a:rPr lang="es-CL" smtClean="0"/>
              <a:t>‹Nº›</a:t>
            </a:fld>
            <a:endParaRPr lang="es-CL"/>
          </a:p>
        </p:txBody>
      </p:sp>
    </p:spTree>
    <p:extLst>
      <p:ext uri="{BB962C8B-B14F-4D97-AF65-F5344CB8AC3E}">
        <p14:creationId xmlns:p14="http://schemas.microsoft.com/office/powerpoint/2010/main" val="40085394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2_Contenido con título lateral">
    <p:spTree>
      <p:nvGrpSpPr>
        <p:cNvPr id="1" name=""/>
        <p:cNvGrpSpPr/>
        <p:nvPr/>
      </p:nvGrpSpPr>
      <p:grpSpPr>
        <a:xfrm>
          <a:off x="0" y="0"/>
          <a:ext cx="0" cy="0"/>
          <a:chOff x="0" y="0"/>
          <a:chExt cx="0" cy="0"/>
        </a:xfrm>
      </p:grpSpPr>
      <p:sp>
        <p:nvSpPr>
          <p:cNvPr id="5" name="Rectángulo 4"/>
          <p:cNvSpPr/>
          <p:nvPr userDrawn="1"/>
        </p:nvSpPr>
        <p:spPr>
          <a:xfrm>
            <a:off x="0" y="0"/>
            <a:ext cx="4620685" cy="6858000"/>
          </a:xfrm>
          <a:prstGeom prst="rect">
            <a:avLst/>
          </a:prstGeom>
          <a:solidFill>
            <a:srgbClr val="E1EF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400">
              <a:solidFill>
                <a:schemeClr val="bg1"/>
              </a:solidFill>
            </a:endParaRPr>
          </a:p>
        </p:txBody>
      </p:sp>
      <p:sp>
        <p:nvSpPr>
          <p:cNvPr id="2" name="Título 1"/>
          <p:cNvSpPr>
            <a:spLocks noGrp="1"/>
          </p:cNvSpPr>
          <p:nvPr>
            <p:ph type="title"/>
          </p:nvPr>
        </p:nvSpPr>
        <p:spPr>
          <a:xfrm>
            <a:off x="609602" y="1997348"/>
            <a:ext cx="3493009" cy="1162051"/>
          </a:xfrm>
          <a:prstGeom prst="rect">
            <a:avLst/>
          </a:prstGeom>
        </p:spPr>
        <p:txBody>
          <a:bodyPr anchor="b"/>
          <a:lstStyle>
            <a:lvl1pPr algn="l">
              <a:defRPr sz="2667" b="1">
                <a:solidFill>
                  <a:srgbClr val="0C4681"/>
                </a:solidFill>
              </a:defRPr>
            </a:lvl1pPr>
          </a:lstStyle>
          <a:p>
            <a:r>
              <a:rPr lang="es-ES_tradnl"/>
              <a:t>Clic para editar título</a:t>
            </a:r>
            <a:endParaRPr lang="es-ES"/>
          </a:p>
        </p:txBody>
      </p:sp>
      <p:sp>
        <p:nvSpPr>
          <p:cNvPr id="3" name="Marcador de contenido 2"/>
          <p:cNvSpPr>
            <a:spLocks noGrp="1"/>
          </p:cNvSpPr>
          <p:nvPr>
            <p:ph idx="1"/>
          </p:nvPr>
        </p:nvSpPr>
        <p:spPr>
          <a:xfrm>
            <a:off x="5298854" y="1302134"/>
            <a:ext cx="6283545" cy="4695895"/>
          </a:xfrm>
          <a:prstGeom prst="rect">
            <a:avLst/>
          </a:prstGeom>
        </p:spPr>
        <p:txBody>
          <a:bodyPr/>
          <a:lstStyle>
            <a:lvl1pPr>
              <a:defRPr sz="2400">
                <a:solidFill>
                  <a:schemeClr val="tx1">
                    <a:lumMod val="90000"/>
                    <a:lumOff val="10000"/>
                  </a:schemeClr>
                </a:solidFill>
              </a:defRPr>
            </a:lvl1pPr>
            <a:lvl2pPr>
              <a:defRPr sz="2133">
                <a:solidFill>
                  <a:schemeClr val="tx1">
                    <a:lumMod val="90000"/>
                    <a:lumOff val="10000"/>
                  </a:schemeClr>
                </a:solidFill>
              </a:defRPr>
            </a:lvl2pPr>
            <a:lvl3pPr>
              <a:defRPr sz="1867">
                <a:solidFill>
                  <a:schemeClr val="tx1">
                    <a:lumMod val="90000"/>
                    <a:lumOff val="10000"/>
                  </a:schemeClr>
                </a:solidFill>
              </a:defRPr>
            </a:lvl3pPr>
            <a:lvl4pPr>
              <a:defRPr sz="1600">
                <a:solidFill>
                  <a:schemeClr val="tx1">
                    <a:lumMod val="90000"/>
                    <a:lumOff val="10000"/>
                  </a:schemeClr>
                </a:solidFill>
              </a:defRPr>
            </a:lvl4pPr>
            <a:lvl5pPr>
              <a:defRPr sz="1600">
                <a:solidFill>
                  <a:schemeClr val="tx1">
                    <a:lumMod val="90000"/>
                    <a:lumOff val="10000"/>
                  </a:schemeClr>
                </a:solidFill>
              </a:defRPr>
            </a:lvl5pPr>
            <a:lvl6pPr>
              <a:defRPr sz="2667"/>
            </a:lvl6pPr>
            <a:lvl7pPr>
              <a:defRPr sz="2667"/>
            </a:lvl7pPr>
            <a:lvl8pPr>
              <a:defRPr sz="2667"/>
            </a:lvl8pPr>
            <a:lvl9pPr>
              <a:defRPr sz="2667"/>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609602" y="3260501"/>
            <a:ext cx="3493009" cy="1086832"/>
          </a:xfrm>
          <a:prstGeom prst="rect">
            <a:avLst/>
          </a:prstGeom>
        </p:spPr>
        <p:txBody>
          <a:bodyPr/>
          <a:lstStyle>
            <a:lvl1pPr marL="0" indent="0">
              <a:buNone/>
              <a:defRPr sz="1867">
                <a:solidFill>
                  <a:srgbClr val="62636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s-ES_tradnl"/>
              <a:t>Haga clic para modificar el estilo de texto del patrón</a:t>
            </a:r>
          </a:p>
        </p:txBody>
      </p:sp>
      <p:grpSp>
        <p:nvGrpSpPr>
          <p:cNvPr id="8" name="Agrupar 7"/>
          <p:cNvGrpSpPr/>
          <p:nvPr userDrawn="1"/>
        </p:nvGrpSpPr>
        <p:grpSpPr>
          <a:xfrm>
            <a:off x="685941" y="1"/>
            <a:ext cx="10668044" cy="138791"/>
            <a:chOff x="514455" y="114984"/>
            <a:chExt cx="8001033" cy="181989"/>
          </a:xfrm>
        </p:grpSpPr>
        <p:sp>
          <p:nvSpPr>
            <p:cNvPr id="9" name="Rectángulo 8"/>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400"/>
            </a:p>
          </p:txBody>
        </p:sp>
        <p:sp>
          <p:nvSpPr>
            <p:cNvPr id="10" name="Rectángulo 9"/>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400"/>
            </a:p>
          </p:txBody>
        </p:sp>
      </p:grpSp>
      <p:sp>
        <p:nvSpPr>
          <p:cNvPr id="12" name="Marcador de número de diapositiva 6"/>
          <p:cNvSpPr>
            <a:spLocks noGrp="1"/>
          </p:cNvSpPr>
          <p:nvPr>
            <p:ph type="sldNum" sz="quarter" idx="12"/>
          </p:nvPr>
        </p:nvSpPr>
        <p:spPr>
          <a:xfrm>
            <a:off x="9154005" y="6436746"/>
            <a:ext cx="2844800" cy="284729"/>
          </a:xfrm>
          <a:prstGeom prst="rect">
            <a:avLst/>
          </a:prstGeom>
        </p:spPr>
        <p:txBody>
          <a:bodyPr/>
          <a:lstStyle>
            <a:lvl1pPr algn="r">
              <a:defRPr sz="1200">
                <a:solidFill>
                  <a:schemeClr val="bg1">
                    <a:lumMod val="50000"/>
                  </a:schemeClr>
                </a:solidFill>
              </a:defRPr>
            </a:lvl1pPr>
          </a:lstStyle>
          <a:p>
            <a:fld id="{758EF458-5B7C-9F44-BB09-A6316498C081}" type="slidenum">
              <a:rPr lang="es-ES" smtClean="0"/>
              <a:pPr/>
              <a:t>‹Nº›</a:t>
            </a:fld>
            <a:endParaRPr lang="es-ES"/>
          </a:p>
        </p:txBody>
      </p:sp>
      <p:pic>
        <p:nvPicPr>
          <p:cNvPr id="7" name="Imagen 6">
            <a:extLst>
              <a:ext uri="{FF2B5EF4-FFF2-40B4-BE49-F238E27FC236}">
                <a16:creationId xmlns:a16="http://schemas.microsoft.com/office/drawing/2014/main" id="{62519785-80CB-D207-7428-13A5E309B2EF}"/>
              </a:ext>
            </a:extLst>
          </p:cNvPr>
          <p:cNvPicPr>
            <a:picLocks noChangeAspect="1"/>
          </p:cNvPicPr>
          <p:nvPr userDrawn="1"/>
        </p:nvPicPr>
        <p:blipFill>
          <a:blip r:embed="rId2"/>
          <a:srcRect/>
          <a:stretch/>
        </p:blipFill>
        <p:spPr>
          <a:xfrm>
            <a:off x="10852390" y="204768"/>
            <a:ext cx="1003189" cy="1003189"/>
          </a:xfrm>
          <a:prstGeom prst="rect">
            <a:avLst/>
          </a:prstGeom>
        </p:spPr>
      </p:pic>
    </p:spTree>
    <p:extLst>
      <p:ext uri="{BB962C8B-B14F-4D97-AF65-F5344CB8AC3E}">
        <p14:creationId xmlns:p14="http://schemas.microsoft.com/office/powerpoint/2010/main" val="9531350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ontenido con título lateral">
    <p:spTree>
      <p:nvGrpSpPr>
        <p:cNvPr id="1" name=""/>
        <p:cNvGrpSpPr/>
        <p:nvPr/>
      </p:nvGrpSpPr>
      <p:grpSpPr>
        <a:xfrm>
          <a:off x="0" y="0"/>
          <a:ext cx="0" cy="0"/>
          <a:chOff x="0" y="0"/>
          <a:chExt cx="0" cy="0"/>
        </a:xfrm>
      </p:grpSpPr>
      <p:sp>
        <p:nvSpPr>
          <p:cNvPr id="5" name="Rectángulo 4"/>
          <p:cNvSpPr/>
          <p:nvPr userDrawn="1"/>
        </p:nvSpPr>
        <p:spPr>
          <a:xfrm>
            <a:off x="0" y="0"/>
            <a:ext cx="4620685" cy="6858000"/>
          </a:xfrm>
          <a:prstGeom prst="rect">
            <a:avLst/>
          </a:prstGeom>
          <a:solidFill>
            <a:srgbClr val="9D9D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400">
              <a:solidFill>
                <a:srgbClr val="9D9D9C"/>
              </a:solidFill>
            </a:endParaRPr>
          </a:p>
        </p:txBody>
      </p:sp>
      <p:sp>
        <p:nvSpPr>
          <p:cNvPr id="2" name="Título 1"/>
          <p:cNvSpPr>
            <a:spLocks noGrp="1"/>
          </p:cNvSpPr>
          <p:nvPr>
            <p:ph type="title" hasCustomPrompt="1"/>
          </p:nvPr>
        </p:nvSpPr>
        <p:spPr>
          <a:xfrm>
            <a:off x="5052384" y="996383"/>
            <a:ext cx="5803589" cy="527980"/>
          </a:xfrm>
          <a:prstGeom prst="rect">
            <a:avLst/>
          </a:prstGeom>
        </p:spPr>
        <p:txBody>
          <a:bodyPr anchor="t"/>
          <a:lstStyle>
            <a:lvl1pPr algn="l">
              <a:defRPr sz="3200" b="1">
                <a:solidFill>
                  <a:srgbClr val="0B4581"/>
                </a:solidFill>
              </a:defRPr>
            </a:lvl1pPr>
          </a:lstStyle>
          <a:p>
            <a:r>
              <a:rPr lang="es-ES_tradnl"/>
              <a:t>Clic para editar título</a:t>
            </a:r>
            <a:endParaRPr lang="es-ES"/>
          </a:p>
        </p:txBody>
      </p:sp>
      <p:grpSp>
        <p:nvGrpSpPr>
          <p:cNvPr id="8" name="Agrupar 7"/>
          <p:cNvGrpSpPr/>
          <p:nvPr userDrawn="1"/>
        </p:nvGrpSpPr>
        <p:grpSpPr>
          <a:xfrm>
            <a:off x="685941" y="1"/>
            <a:ext cx="10668044" cy="138791"/>
            <a:chOff x="514455" y="114984"/>
            <a:chExt cx="8001033" cy="181989"/>
          </a:xfrm>
        </p:grpSpPr>
        <p:sp>
          <p:nvSpPr>
            <p:cNvPr id="9" name="Rectángulo 8"/>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400"/>
            </a:p>
          </p:txBody>
        </p:sp>
        <p:sp>
          <p:nvSpPr>
            <p:cNvPr id="10" name="Rectángulo 9"/>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400"/>
            </a:p>
          </p:txBody>
        </p:sp>
      </p:grpSp>
      <p:sp>
        <p:nvSpPr>
          <p:cNvPr id="12" name="Marcador de número de diapositiva 6"/>
          <p:cNvSpPr>
            <a:spLocks noGrp="1"/>
          </p:cNvSpPr>
          <p:nvPr>
            <p:ph type="sldNum" sz="quarter" idx="12"/>
          </p:nvPr>
        </p:nvSpPr>
        <p:spPr>
          <a:xfrm>
            <a:off x="9154005" y="6436746"/>
            <a:ext cx="2844800" cy="284729"/>
          </a:xfrm>
          <a:prstGeom prst="rect">
            <a:avLst/>
          </a:prstGeom>
        </p:spPr>
        <p:txBody>
          <a:bodyPr/>
          <a:lstStyle>
            <a:lvl1pPr algn="r">
              <a:defRPr sz="1200">
                <a:solidFill>
                  <a:schemeClr val="bg1">
                    <a:lumMod val="50000"/>
                  </a:schemeClr>
                </a:solidFill>
              </a:defRPr>
            </a:lvl1pPr>
          </a:lstStyle>
          <a:p>
            <a:fld id="{758EF458-5B7C-9F44-BB09-A6316498C081}" type="slidenum">
              <a:rPr lang="es-ES" smtClean="0"/>
              <a:pPr/>
              <a:t>‹Nº›</a:t>
            </a:fld>
            <a:endParaRPr lang="es-ES"/>
          </a:p>
        </p:txBody>
      </p:sp>
      <p:sp>
        <p:nvSpPr>
          <p:cNvPr id="6" name="Marcador de contenido 2">
            <a:extLst>
              <a:ext uri="{FF2B5EF4-FFF2-40B4-BE49-F238E27FC236}">
                <a16:creationId xmlns:a16="http://schemas.microsoft.com/office/drawing/2014/main" id="{40C417A0-693E-7145-E8B3-DD62FDC8E470}"/>
              </a:ext>
            </a:extLst>
          </p:cNvPr>
          <p:cNvSpPr>
            <a:spLocks noGrp="1"/>
          </p:cNvSpPr>
          <p:nvPr>
            <p:ph idx="13"/>
          </p:nvPr>
        </p:nvSpPr>
        <p:spPr>
          <a:xfrm>
            <a:off x="5052384" y="2841873"/>
            <a:ext cx="6180253" cy="3571024"/>
          </a:xfrm>
          <a:prstGeom prst="rect">
            <a:avLst/>
          </a:prstGeom>
        </p:spPr>
        <p:txBody>
          <a:bodyPr/>
          <a:lstStyle>
            <a:lvl1pPr>
              <a:lnSpc>
                <a:spcPct val="100000"/>
              </a:lnSpc>
              <a:defRPr sz="2133">
                <a:solidFill>
                  <a:schemeClr val="tx1">
                    <a:lumMod val="90000"/>
                    <a:lumOff val="10000"/>
                  </a:schemeClr>
                </a:solidFill>
              </a:defRPr>
            </a:lvl1pPr>
            <a:lvl2pPr>
              <a:lnSpc>
                <a:spcPct val="100000"/>
              </a:lnSpc>
              <a:defRPr>
                <a:solidFill>
                  <a:schemeClr val="tx1">
                    <a:lumMod val="90000"/>
                    <a:lumOff val="10000"/>
                  </a:schemeClr>
                </a:solidFill>
              </a:defRPr>
            </a:lvl2pPr>
            <a:lvl3pPr marL="1046374" indent="-211195">
              <a:lnSpc>
                <a:spcPct val="100000"/>
              </a:lnSpc>
              <a:buSzPct val="80000"/>
              <a:buFont typeface="Lucida Grande"/>
              <a:buChar char="-"/>
              <a:defRPr sz="2133">
                <a:solidFill>
                  <a:schemeClr val="tx1">
                    <a:lumMod val="90000"/>
                    <a:lumOff val="10000"/>
                  </a:schemeClr>
                </a:solidFill>
              </a:defRPr>
            </a:lvl3pPr>
            <a:lvl4pPr marL="1463963" indent="-211195">
              <a:lnSpc>
                <a:spcPct val="100000"/>
              </a:lnSpc>
              <a:buSzPct val="60000"/>
              <a:buFont typeface="Courier New"/>
              <a:buChar char="o"/>
              <a:defRPr lang="es-ES_tradnl" sz="1867" kern="1200" dirty="0" smtClean="0">
                <a:solidFill>
                  <a:schemeClr val="tx1">
                    <a:lumMod val="90000"/>
                    <a:lumOff val="10000"/>
                  </a:schemeClr>
                </a:solidFill>
                <a:latin typeface="Cambria"/>
                <a:ea typeface="+mn-ea"/>
                <a:cs typeface="Cambria"/>
              </a:defRPr>
            </a:lvl4pPr>
            <a:lvl5pPr marL="1881553" indent="-211195">
              <a:lnSpc>
                <a:spcPct val="100000"/>
              </a:lnSpc>
              <a:buSzPct val="70000"/>
              <a:defRPr lang="es-ES" sz="1867" kern="1200" dirty="0">
                <a:solidFill>
                  <a:schemeClr val="tx1">
                    <a:lumMod val="90000"/>
                    <a:lumOff val="10000"/>
                  </a:schemeClr>
                </a:solidFill>
                <a:latin typeface="Cambria"/>
                <a:ea typeface="+mn-ea"/>
                <a:cs typeface="Cambria"/>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14" name="Marcador de contenido 2">
            <a:extLst>
              <a:ext uri="{FF2B5EF4-FFF2-40B4-BE49-F238E27FC236}">
                <a16:creationId xmlns:a16="http://schemas.microsoft.com/office/drawing/2014/main" id="{66E281C0-873A-753E-487C-397C3324B4C9}"/>
              </a:ext>
            </a:extLst>
          </p:cNvPr>
          <p:cNvSpPr>
            <a:spLocks noGrp="1"/>
          </p:cNvSpPr>
          <p:nvPr>
            <p:ph idx="14" hasCustomPrompt="1"/>
          </p:nvPr>
        </p:nvSpPr>
        <p:spPr>
          <a:xfrm>
            <a:off x="5052384" y="1646457"/>
            <a:ext cx="6180253" cy="828991"/>
          </a:xfrm>
          <a:prstGeom prst="rect">
            <a:avLst/>
          </a:prstGeom>
        </p:spPr>
        <p:txBody>
          <a:bodyPr lIns="0" tIns="46800" rIns="0"/>
          <a:lstStyle>
            <a:lvl1pPr marL="143996" indent="0">
              <a:lnSpc>
                <a:spcPct val="100000"/>
              </a:lnSpc>
              <a:buNone/>
              <a:defRPr lang="es-ES_tradnl" sz="2400" b="0" kern="1200" dirty="0" smtClean="0">
                <a:solidFill>
                  <a:srgbClr val="0B4581"/>
                </a:solidFill>
                <a:latin typeface="Cambria"/>
                <a:ea typeface="+mj-ea"/>
                <a:cs typeface="Cambria"/>
              </a:defRPr>
            </a:lvl1pPr>
            <a:lvl2pPr>
              <a:lnSpc>
                <a:spcPct val="100000"/>
              </a:lnSpc>
              <a:defRPr>
                <a:solidFill>
                  <a:schemeClr val="tx1">
                    <a:lumMod val="90000"/>
                    <a:lumOff val="10000"/>
                  </a:schemeClr>
                </a:solidFill>
              </a:defRPr>
            </a:lvl2pPr>
            <a:lvl3pPr marL="1046374" indent="-211195">
              <a:lnSpc>
                <a:spcPct val="100000"/>
              </a:lnSpc>
              <a:buSzPct val="80000"/>
              <a:buFont typeface="Lucida Grande"/>
              <a:buChar char="-"/>
              <a:defRPr sz="2133">
                <a:solidFill>
                  <a:schemeClr val="tx1">
                    <a:lumMod val="90000"/>
                    <a:lumOff val="10000"/>
                  </a:schemeClr>
                </a:solidFill>
              </a:defRPr>
            </a:lvl3pPr>
            <a:lvl4pPr marL="1463963" indent="-211195">
              <a:lnSpc>
                <a:spcPct val="100000"/>
              </a:lnSpc>
              <a:buSzPct val="60000"/>
              <a:buFont typeface="Courier New"/>
              <a:buChar char="o"/>
              <a:defRPr lang="es-ES_tradnl" sz="1867" kern="1200" dirty="0" smtClean="0">
                <a:solidFill>
                  <a:schemeClr val="tx1">
                    <a:lumMod val="90000"/>
                    <a:lumOff val="10000"/>
                  </a:schemeClr>
                </a:solidFill>
                <a:latin typeface="Cambria"/>
                <a:ea typeface="+mn-ea"/>
                <a:cs typeface="Cambria"/>
              </a:defRPr>
            </a:lvl4pPr>
            <a:lvl5pPr marL="1881553" indent="-211195">
              <a:lnSpc>
                <a:spcPct val="100000"/>
              </a:lnSpc>
              <a:buSzPct val="70000"/>
              <a:defRPr lang="es-ES" sz="1867" kern="1200" dirty="0">
                <a:solidFill>
                  <a:schemeClr val="tx1">
                    <a:lumMod val="90000"/>
                    <a:lumOff val="10000"/>
                  </a:schemeClr>
                </a:solidFill>
                <a:latin typeface="Cambria"/>
                <a:ea typeface="+mn-ea"/>
                <a:cs typeface="Cambria"/>
              </a:defRPr>
            </a:lvl5pPr>
          </a:lstStyle>
          <a:p>
            <a:pPr lvl="0"/>
            <a:r>
              <a:rPr lang="es-ES_tradnl"/>
              <a:t>Haga clic para modificar el estilo de texto del patrón</a:t>
            </a:r>
          </a:p>
        </p:txBody>
      </p:sp>
      <p:sp>
        <p:nvSpPr>
          <p:cNvPr id="3" name="Título 1">
            <a:extLst>
              <a:ext uri="{FF2B5EF4-FFF2-40B4-BE49-F238E27FC236}">
                <a16:creationId xmlns:a16="http://schemas.microsoft.com/office/drawing/2014/main" id="{E197196C-479A-5759-A0C1-A71F7FDE591F}"/>
              </a:ext>
            </a:extLst>
          </p:cNvPr>
          <p:cNvSpPr txBox="1">
            <a:spLocks/>
          </p:cNvSpPr>
          <p:nvPr userDrawn="1"/>
        </p:nvSpPr>
        <p:spPr>
          <a:xfrm>
            <a:off x="609602" y="1997348"/>
            <a:ext cx="3493009" cy="1162051"/>
          </a:xfrm>
          <a:prstGeom prst="rect">
            <a:avLst/>
          </a:prstGeom>
        </p:spPr>
        <p:txBody>
          <a:bodyPr anchor="b"/>
          <a:lstStyle>
            <a:lvl1pPr algn="l" defTabSz="457200" rtl="0" eaLnBrk="1" latinLnBrk="0" hangingPunct="1">
              <a:spcBef>
                <a:spcPct val="0"/>
              </a:spcBef>
              <a:buNone/>
              <a:defRPr sz="2000" b="1" kern="1200">
                <a:solidFill>
                  <a:srgbClr val="0C4681"/>
                </a:solidFill>
                <a:latin typeface="Cambria"/>
                <a:ea typeface="+mj-ea"/>
                <a:cs typeface="Cambria"/>
              </a:defRPr>
            </a:lvl1pPr>
          </a:lstStyle>
          <a:p>
            <a:r>
              <a:rPr lang="es-ES_tradnl" sz="2667">
                <a:solidFill>
                  <a:schemeClr val="bg1"/>
                </a:solidFill>
              </a:rPr>
              <a:t>Clic para editar título</a:t>
            </a:r>
            <a:endParaRPr lang="es-ES" sz="2667">
              <a:solidFill>
                <a:schemeClr val="bg1"/>
              </a:solidFill>
            </a:endParaRPr>
          </a:p>
        </p:txBody>
      </p:sp>
      <p:sp>
        <p:nvSpPr>
          <p:cNvPr id="4" name="Marcador de texto 3">
            <a:extLst>
              <a:ext uri="{FF2B5EF4-FFF2-40B4-BE49-F238E27FC236}">
                <a16:creationId xmlns:a16="http://schemas.microsoft.com/office/drawing/2014/main" id="{D9D46C91-8E2D-3F3A-371D-E2B822435ED0}"/>
              </a:ext>
            </a:extLst>
          </p:cNvPr>
          <p:cNvSpPr>
            <a:spLocks noGrp="1"/>
          </p:cNvSpPr>
          <p:nvPr>
            <p:ph type="body" sz="half" idx="2"/>
          </p:nvPr>
        </p:nvSpPr>
        <p:spPr>
          <a:xfrm>
            <a:off x="609602" y="3260501"/>
            <a:ext cx="3493009" cy="1086832"/>
          </a:xfrm>
          <a:prstGeom prst="rect">
            <a:avLst/>
          </a:prstGeom>
        </p:spPr>
        <p:txBody>
          <a:bodyPr/>
          <a:lstStyle>
            <a:lvl1pPr marL="0" indent="0">
              <a:buNone/>
              <a:defRPr sz="18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s-ES_tradnl"/>
              <a:t>Haga clic para modificar el estilo de texto del patrón</a:t>
            </a:r>
          </a:p>
        </p:txBody>
      </p:sp>
      <p:pic>
        <p:nvPicPr>
          <p:cNvPr id="11" name="Imagen 10">
            <a:extLst>
              <a:ext uri="{FF2B5EF4-FFF2-40B4-BE49-F238E27FC236}">
                <a16:creationId xmlns:a16="http://schemas.microsoft.com/office/drawing/2014/main" id="{451F0268-2DA6-60E9-C52A-57609DC65ACC}"/>
              </a:ext>
            </a:extLst>
          </p:cNvPr>
          <p:cNvPicPr>
            <a:picLocks noChangeAspect="1"/>
          </p:cNvPicPr>
          <p:nvPr userDrawn="1"/>
        </p:nvPicPr>
        <p:blipFill>
          <a:blip r:embed="rId2"/>
          <a:srcRect/>
          <a:stretch/>
        </p:blipFill>
        <p:spPr>
          <a:xfrm>
            <a:off x="10852390" y="204768"/>
            <a:ext cx="1003189" cy="1003189"/>
          </a:xfrm>
          <a:prstGeom prst="rect">
            <a:avLst/>
          </a:prstGeom>
        </p:spPr>
      </p:pic>
    </p:spTree>
    <p:extLst>
      <p:ext uri="{BB962C8B-B14F-4D97-AF65-F5344CB8AC3E}">
        <p14:creationId xmlns:p14="http://schemas.microsoft.com/office/powerpoint/2010/main" val="36120590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2_Imagen con título">
    <p:bg>
      <p:bgPr>
        <a:solidFill>
          <a:schemeClr val="bg2">
            <a:alpha val="3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9"/>
          </a:xfrm>
          <a:prstGeom prst="rect">
            <a:avLst/>
          </a:prstGeom>
        </p:spPr>
        <p:txBody>
          <a:bodyPr anchor="b"/>
          <a:lstStyle>
            <a:lvl1pPr algn="l">
              <a:defRPr sz="2667" b="1">
                <a:solidFill>
                  <a:srgbClr val="115C80"/>
                </a:solidFill>
              </a:defRPr>
            </a:lvl1pPr>
          </a:lstStyle>
          <a:p>
            <a:r>
              <a:rPr lang="es-ES_tradnl"/>
              <a:t>Clic para editar título</a:t>
            </a:r>
            <a:endParaRPr lang="es-ES"/>
          </a:p>
        </p:txBody>
      </p:sp>
      <p:sp>
        <p:nvSpPr>
          <p:cNvPr id="3" name="Marcador de posición de imagen 2"/>
          <p:cNvSpPr>
            <a:spLocks noGrp="1"/>
          </p:cNvSpPr>
          <p:nvPr>
            <p:ph type="pic" idx="1"/>
          </p:nvPr>
        </p:nvSpPr>
        <p:spPr>
          <a:xfrm>
            <a:off x="2389717" y="612775"/>
            <a:ext cx="7315200" cy="4114800"/>
          </a:xfrm>
          <a:prstGeom prst="rect">
            <a:avLst/>
          </a:prstGeom>
        </p:spPr>
        <p:txBody>
          <a:bodyPr/>
          <a:lstStyle>
            <a:lvl1pPr marL="0" indent="0">
              <a:buNone/>
              <a:defRPr sz="4267">
                <a:solidFill>
                  <a:schemeClr val="accent1"/>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s-ES"/>
          </a:p>
        </p:txBody>
      </p:sp>
      <p:sp>
        <p:nvSpPr>
          <p:cNvPr id="4" name="Marcador de texto 3"/>
          <p:cNvSpPr>
            <a:spLocks noGrp="1"/>
          </p:cNvSpPr>
          <p:nvPr>
            <p:ph type="body" sz="half" idx="2"/>
          </p:nvPr>
        </p:nvSpPr>
        <p:spPr>
          <a:xfrm>
            <a:off x="2389717" y="5367338"/>
            <a:ext cx="7315200" cy="804863"/>
          </a:xfrm>
          <a:prstGeom prst="rect">
            <a:avLst/>
          </a:prstGeom>
        </p:spPr>
        <p:txBody>
          <a:bodyPr/>
          <a:lstStyle>
            <a:lvl1pPr marL="0" indent="0">
              <a:buNone/>
              <a:defRPr sz="1867">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s-ES_tradnl"/>
              <a:t>Haga clic para modificar el estilo de texto del patrón</a:t>
            </a:r>
          </a:p>
        </p:txBody>
      </p:sp>
      <p:grpSp>
        <p:nvGrpSpPr>
          <p:cNvPr id="8" name="Agrupar 7"/>
          <p:cNvGrpSpPr/>
          <p:nvPr userDrawn="1"/>
        </p:nvGrpSpPr>
        <p:grpSpPr>
          <a:xfrm>
            <a:off x="685941" y="1"/>
            <a:ext cx="10668044" cy="138791"/>
            <a:chOff x="514455" y="114984"/>
            <a:chExt cx="8001033" cy="181989"/>
          </a:xfrm>
        </p:grpSpPr>
        <p:sp>
          <p:nvSpPr>
            <p:cNvPr id="9" name="Rectángulo 8"/>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400"/>
            </a:p>
          </p:txBody>
        </p:sp>
        <p:sp>
          <p:nvSpPr>
            <p:cNvPr id="10" name="Rectángulo 9"/>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400"/>
            </a:p>
          </p:txBody>
        </p:sp>
      </p:grpSp>
      <p:sp>
        <p:nvSpPr>
          <p:cNvPr id="12" name="Marcador de número de diapositiva 6"/>
          <p:cNvSpPr>
            <a:spLocks noGrp="1"/>
          </p:cNvSpPr>
          <p:nvPr>
            <p:ph type="sldNum" sz="quarter" idx="12"/>
          </p:nvPr>
        </p:nvSpPr>
        <p:spPr>
          <a:xfrm>
            <a:off x="9154005" y="6436746"/>
            <a:ext cx="2844800" cy="284729"/>
          </a:xfrm>
          <a:prstGeom prst="rect">
            <a:avLst/>
          </a:prstGeom>
        </p:spPr>
        <p:txBody>
          <a:bodyPr/>
          <a:lstStyle>
            <a:lvl1pPr algn="r">
              <a:defRPr sz="1200">
                <a:solidFill>
                  <a:schemeClr val="bg1">
                    <a:lumMod val="50000"/>
                  </a:schemeClr>
                </a:solidFill>
              </a:defRPr>
            </a:lvl1pPr>
          </a:lstStyle>
          <a:p>
            <a:fld id="{758EF458-5B7C-9F44-BB09-A6316498C081}" type="slidenum">
              <a:rPr lang="es-ES" smtClean="0"/>
              <a:pPr/>
              <a:t>‹Nº›</a:t>
            </a:fld>
            <a:endParaRPr lang="es-ES"/>
          </a:p>
        </p:txBody>
      </p:sp>
      <p:pic>
        <p:nvPicPr>
          <p:cNvPr id="5" name="Imagen 4">
            <a:extLst>
              <a:ext uri="{FF2B5EF4-FFF2-40B4-BE49-F238E27FC236}">
                <a16:creationId xmlns:a16="http://schemas.microsoft.com/office/drawing/2014/main" id="{5995BFA3-5772-C10C-546F-3F6E8089862E}"/>
              </a:ext>
            </a:extLst>
          </p:cNvPr>
          <p:cNvPicPr>
            <a:picLocks noChangeAspect="1"/>
          </p:cNvPicPr>
          <p:nvPr userDrawn="1"/>
        </p:nvPicPr>
        <p:blipFill>
          <a:blip r:embed="rId2">
            <a:alphaModFix amt="50000"/>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914400" y="6278880"/>
            <a:ext cx="10363200" cy="442595"/>
          </a:xfrm>
          <a:prstGeom prst="rect">
            <a:avLst/>
          </a:prstGeom>
        </p:spPr>
      </p:pic>
      <p:pic>
        <p:nvPicPr>
          <p:cNvPr id="6" name="Imagen 5">
            <a:extLst>
              <a:ext uri="{FF2B5EF4-FFF2-40B4-BE49-F238E27FC236}">
                <a16:creationId xmlns:a16="http://schemas.microsoft.com/office/drawing/2014/main" id="{DC517091-3A9E-1D25-638B-EB38784AC686}"/>
              </a:ext>
            </a:extLst>
          </p:cNvPr>
          <p:cNvPicPr>
            <a:picLocks noChangeAspect="1"/>
          </p:cNvPicPr>
          <p:nvPr userDrawn="1"/>
        </p:nvPicPr>
        <p:blipFill>
          <a:blip r:embed="rId4"/>
          <a:srcRect/>
          <a:stretch/>
        </p:blipFill>
        <p:spPr>
          <a:xfrm>
            <a:off x="10852390" y="204768"/>
            <a:ext cx="1003189" cy="1003189"/>
          </a:xfrm>
          <a:prstGeom prst="rect">
            <a:avLst/>
          </a:prstGeom>
        </p:spPr>
      </p:pic>
    </p:spTree>
    <p:extLst>
      <p:ext uri="{BB962C8B-B14F-4D97-AF65-F5344CB8AC3E}">
        <p14:creationId xmlns:p14="http://schemas.microsoft.com/office/powerpoint/2010/main" val="31278383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bg>
      <p:bgPr>
        <a:solidFill>
          <a:srgbClr val="0B458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9"/>
          </a:xfrm>
          <a:prstGeom prst="rect">
            <a:avLst/>
          </a:prstGeom>
        </p:spPr>
        <p:txBody>
          <a:bodyPr anchor="b"/>
          <a:lstStyle>
            <a:lvl1pPr algn="l">
              <a:defRPr sz="2667" b="1">
                <a:solidFill>
                  <a:srgbClr val="FFFFFF"/>
                </a:solidFill>
              </a:defRPr>
            </a:lvl1pPr>
          </a:lstStyle>
          <a:p>
            <a:r>
              <a:rPr lang="es-ES_tradnl"/>
              <a:t>Clic para editar título</a:t>
            </a:r>
            <a:endParaRPr lang="es-ES"/>
          </a:p>
        </p:txBody>
      </p:sp>
      <p:sp>
        <p:nvSpPr>
          <p:cNvPr id="3" name="Marcador de posición de imagen 2"/>
          <p:cNvSpPr>
            <a:spLocks noGrp="1"/>
          </p:cNvSpPr>
          <p:nvPr>
            <p:ph type="pic" idx="1"/>
          </p:nvPr>
        </p:nvSpPr>
        <p:spPr>
          <a:xfrm>
            <a:off x="2389717" y="612775"/>
            <a:ext cx="7315200" cy="4114800"/>
          </a:xfrm>
          <a:prstGeom prst="rect">
            <a:avLst/>
          </a:prstGeom>
        </p:spPr>
        <p:txBody>
          <a:bodyPr/>
          <a:lstStyle>
            <a:lvl1pPr marL="0" indent="0">
              <a:buNone/>
              <a:defRPr sz="4267">
                <a:solidFill>
                  <a:schemeClr val="bg1"/>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s-ES"/>
          </a:p>
        </p:txBody>
      </p:sp>
      <p:sp>
        <p:nvSpPr>
          <p:cNvPr id="4" name="Marcador de texto 3"/>
          <p:cNvSpPr>
            <a:spLocks noGrp="1"/>
          </p:cNvSpPr>
          <p:nvPr>
            <p:ph type="body" sz="half" idx="2"/>
          </p:nvPr>
        </p:nvSpPr>
        <p:spPr>
          <a:xfrm>
            <a:off x="2389717" y="5367338"/>
            <a:ext cx="7315200" cy="804863"/>
          </a:xfrm>
          <a:prstGeom prst="rect">
            <a:avLst/>
          </a:prstGeom>
        </p:spPr>
        <p:txBody>
          <a:bodyPr/>
          <a:lstStyle>
            <a:lvl1pPr marL="0" indent="0">
              <a:buNone/>
              <a:defRPr sz="1867">
                <a:solidFill>
                  <a:srgbClr val="EEECE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s-ES_tradnl"/>
              <a:t>Haga clic para modificar el estilo de texto del patrón</a:t>
            </a:r>
          </a:p>
        </p:txBody>
      </p:sp>
      <p:grpSp>
        <p:nvGrpSpPr>
          <p:cNvPr id="8" name="Agrupar 7"/>
          <p:cNvGrpSpPr/>
          <p:nvPr userDrawn="1"/>
        </p:nvGrpSpPr>
        <p:grpSpPr>
          <a:xfrm>
            <a:off x="685941" y="1"/>
            <a:ext cx="10668044" cy="138791"/>
            <a:chOff x="514455" y="114984"/>
            <a:chExt cx="8001033" cy="181989"/>
          </a:xfrm>
        </p:grpSpPr>
        <p:sp>
          <p:nvSpPr>
            <p:cNvPr id="9" name="Rectángulo 8"/>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400"/>
            </a:p>
          </p:txBody>
        </p:sp>
        <p:sp>
          <p:nvSpPr>
            <p:cNvPr id="10" name="Rectángulo 9"/>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400"/>
            </a:p>
          </p:txBody>
        </p:sp>
      </p:grpSp>
      <p:sp>
        <p:nvSpPr>
          <p:cNvPr id="16" name="Marcador de número de diapositiva 6"/>
          <p:cNvSpPr>
            <a:spLocks noGrp="1"/>
          </p:cNvSpPr>
          <p:nvPr>
            <p:ph type="sldNum" sz="quarter" idx="12"/>
          </p:nvPr>
        </p:nvSpPr>
        <p:spPr>
          <a:xfrm>
            <a:off x="9154005" y="6436746"/>
            <a:ext cx="2844800" cy="284729"/>
          </a:xfrm>
          <a:prstGeom prst="rect">
            <a:avLst/>
          </a:prstGeom>
        </p:spPr>
        <p:txBody>
          <a:bodyPr/>
          <a:lstStyle>
            <a:lvl1pPr algn="r">
              <a:defRPr sz="1200">
                <a:solidFill>
                  <a:schemeClr val="bg2"/>
                </a:solidFill>
              </a:defRPr>
            </a:lvl1pPr>
          </a:lstStyle>
          <a:p>
            <a:fld id="{758EF458-5B7C-9F44-BB09-A6316498C081}" type="slidenum">
              <a:rPr lang="es-ES" smtClean="0"/>
              <a:pPr/>
              <a:t>‹Nº›</a:t>
            </a:fld>
            <a:endParaRPr lang="es-ES"/>
          </a:p>
        </p:txBody>
      </p:sp>
      <p:pic>
        <p:nvPicPr>
          <p:cNvPr id="5" name="Imagen 4">
            <a:extLst>
              <a:ext uri="{FF2B5EF4-FFF2-40B4-BE49-F238E27FC236}">
                <a16:creationId xmlns:a16="http://schemas.microsoft.com/office/drawing/2014/main" id="{7E5DAB4E-AF11-8B33-C31E-AF1BBEECD272}"/>
              </a:ext>
            </a:extLst>
          </p:cNvPr>
          <p:cNvPicPr>
            <a:picLocks noChangeAspect="1"/>
          </p:cNvPicPr>
          <p:nvPr userDrawn="1"/>
        </p:nvPicPr>
        <p:blipFill>
          <a:blip r:embed="rId2">
            <a:duotone>
              <a:prstClr val="black"/>
              <a:schemeClr val="accent1">
                <a:tint val="45000"/>
                <a:satMod val="400000"/>
              </a:schemeClr>
            </a:duotone>
            <a:alphaModFix amt="35000"/>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914400" y="6278880"/>
            <a:ext cx="10363200" cy="442595"/>
          </a:xfrm>
          <a:prstGeom prst="rect">
            <a:avLst/>
          </a:prstGeom>
        </p:spPr>
      </p:pic>
      <p:pic>
        <p:nvPicPr>
          <p:cNvPr id="6" name="Imagen 5">
            <a:extLst>
              <a:ext uri="{FF2B5EF4-FFF2-40B4-BE49-F238E27FC236}">
                <a16:creationId xmlns:a16="http://schemas.microsoft.com/office/drawing/2014/main" id="{704FF3BA-5837-0D25-5C97-9654BAB91A15}"/>
              </a:ext>
            </a:extLst>
          </p:cNvPr>
          <p:cNvPicPr>
            <a:picLocks noChangeAspect="1"/>
          </p:cNvPicPr>
          <p:nvPr userDrawn="1"/>
        </p:nvPicPr>
        <p:blipFill>
          <a:blip r:embed="rId4"/>
          <a:srcRect/>
          <a:stretch/>
        </p:blipFill>
        <p:spPr>
          <a:xfrm>
            <a:off x="10852390" y="206535"/>
            <a:ext cx="1003189" cy="999656"/>
          </a:xfrm>
          <a:prstGeom prst="rect">
            <a:avLst/>
          </a:prstGeom>
        </p:spPr>
      </p:pic>
    </p:spTree>
    <p:extLst>
      <p:ext uri="{BB962C8B-B14F-4D97-AF65-F5344CB8AC3E}">
        <p14:creationId xmlns:p14="http://schemas.microsoft.com/office/powerpoint/2010/main" val="2204701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1_Imagen con título">
    <p:bg>
      <p:bgPr>
        <a:solidFill>
          <a:schemeClr val="accent5">
            <a:alpha val="4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9"/>
          </a:xfrm>
          <a:prstGeom prst="rect">
            <a:avLst/>
          </a:prstGeom>
        </p:spPr>
        <p:txBody>
          <a:bodyPr anchor="b"/>
          <a:lstStyle>
            <a:lvl1pPr algn="l">
              <a:defRPr sz="2667" b="1">
                <a:solidFill>
                  <a:srgbClr val="0B4581"/>
                </a:solidFill>
              </a:defRPr>
            </a:lvl1pPr>
          </a:lstStyle>
          <a:p>
            <a:r>
              <a:rPr lang="es-ES_tradnl"/>
              <a:t>Clic para editar título</a:t>
            </a:r>
            <a:endParaRPr lang="es-ES"/>
          </a:p>
        </p:txBody>
      </p:sp>
      <p:sp>
        <p:nvSpPr>
          <p:cNvPr id="3" name="Marcador de posición de imagen 2"/>
          <p:cNvSpPr>
            <a:spLocks noGrp="1"/>
          </p:cNvSpPr>
          <p:nvPr>
            <p:ph type="pic" idx="1"/>
          </p:nvPr>
        </p:nvSpPr>
        <p:spPr>
          <a:xfrm>
            <a:off x="2389717" y="612775"/>
            <a:ext cx="7315200" cy="4114800"/>
          </a:xfrm>
          <a:prstGeom prst="rect">
            <a:avLst/>
          </a:prstGeom>
        </p:spPr>
        <p:txBody>
          <a:bodyPr/>
          <a:lstStyle>
            <a:lvl1pPr marL="0" indent="0">
              <a:buNone/>
              <a:defRPr sz="4267">
                <a:solidFill>
                  <a:srgbClr val="0B4581"/>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s-ES"/>
          </a:p>
        </p:txBody>
      </p:sp>
      <p:sp>
        <p:nvSpPr>
          <p:cNvPr id="4" name="Marcador de texto 3"/>
          <p:cNvSpPr>
            <a:spLocks noGrp="1"/>
          </p:cNvSpPr>
          <p:nvPr>
            <p:ph type="body" sz="half" idx="2"/>
          </p:nvPr>
        </p:nvSpPr>
        <p:spPr>
          <a:xfrm>
            <a:off x="2389717" y="5367338"/>
            <a:ext cx="7315200" cy="804863"/>
          </a:xfrm>
          <a:prstGeom prst="rect">
            <a:avLst/>
          </a:prstGeom>
        </p:spPr>
        <p:txBody>
          <a:bodyPr/>
          <a:lstStyle>
            <a:lvl1pPr marL="0" indent="0">
              <a:buNone/>
              <a:defRPr sz="1867">
                <a:solidFill>
                  <a:srgbClr val="62636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s-ES_tradnl"/>
              <a:t>Haga clic para modificar el estilo de texto del patrón</a:t>
            </a:r>
          </a:p>
        </p:txBody>
      </p:sp>
      <p:grpSp>
        <p:nvGrpSpPr>
          <p:cNvPr id="8" name="Agrupar 7"/>
          <p:cNvGrpSpPr/>
          <p:nvPr userDrawn="1"/>
        </p:nvGrpSpPr>
        <p:grpSpPr>
          <a:xfrm>
            <a:off x="685941" y="1"/>
            <a:ext cx="10668044" cy="138791"/>
            <a:chOff x="514455" y="114984"/>
            <a:chExt cx="8001033" cy="181989"/>
          </a:xfrm>
        </p:grpSpPr>
        <p:sp>
          <p:nvSpPr>
            <p:cNvPr id="9" name="Rectángulo 8"/>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400"/>
            </a:p>
          </p:txBody>
        </p:sp>
        <p:sp>
          <p:nvSpPr>
            <p:cNvPr id="10" name="Rectángulo 9"/>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400"/>
            </a:p>
          </p:txBody>
        </p:sp>
      </p:grpSp>
      <p:sp>
        <p:nvSpPr>
          <p:cNvPr id="17" name="Marcador de número de diapositiva 6"/>
          <p:cNvSpPr>
            <a:spLocks noGrp="1"/>
          </p:cNvSpPr>
          <p:nvPr>
            <p:ph type="sldNum" sz="quarter" idx="12"/>
          </p:nvPr>
        </p:nvSpPr>
        <p:spPr>
          <a:xfrm>
            <a:off x="9154005" y="6436746"/>
            <a:ext cx="2844800" cy="284729"/>
          </a:xfrm>
          <a:prstGeom prst="rect">
            <a:avLst/>
          </a:prstGeom>
        </p:spPr>
        <p:txBody>
          <a:bodyPr/>
          <a:lstStyle>
            <a:lvl1pPr algn="r">
              <a:defRPr sz="1200">
                <a:solidFill>
                  <a:schemeClr val="bg2"/>
                </a:solidFill>
              </a:defRPr>
            </a:lvl1pPr>
          </a:lstStyle>
          <a:p>
            <a:fld id="{758EF458-5B7C-9F44-BB09-A6316498C081}" type="slidenum">
              <a:rPr lang="es-ES" smtClean="0"/>
              <a:pPr/>
              <a:t>‹Nº›</a:t>
            </a:fld>
            <a:endParaRPr lang="es-ES"/>
          </a:p>
        </p:txBody>
      </p:sp>
      <p:pic>
        <p:nvPicPr>
          <p:cNvPr id="5" name="Imagen 4">
            <a:extLst>
              <a:ext uri="{FF2B5EF4-FFF2-40B4-BE49-F238E27FC236}">
                <a16:creationId xmlns:a16="http://schemas.microsoft.com/office/drawing/2014/main" id="{FD50D9FC-95A1-2CA6-AB9C-6C7360136635}"/>
              </a:ext>
            </a:extLst>
          </p:cNvPr>
          <p:cNvPicPr>
            <a:picLocks noChangeAspect="1"/>
          </p:cNvPicPr>
          <p:nvPr userDrawn="1"/>
        </p:nvPicPr>
        <p:blipFill>
          <a:blip r:embed="rId2">
            <a:alphaModFix amt="50000"/>
            <a:biLevel thresh="25000"/>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914400" y="6278880"/>
            <a:ext cx="10363200" cy="442595"/>
          </a:xfrm>
          <a:prstGeom prst="rect">
            <a:avLst/>
          </a:prstGeom>
        </p:spPr>
      </p:pic>
      <p:pic>
        <p:nvPicPr>
          <p:cNvPr id="6" name="Imagen 5">
            <a:extLst>
              <a:ext uri="{FF2B5EF4-FFF2-40B4-BE49-F238E27FC236}">
                <a16:creationId xmlns:a16="http://schemas.microsoft.com/office/drawing/2014/main" id="{C2D1799B-9CC0-243C-82FD-DEF06B7B1624}"/>
              </a:ext>
            </a:extLst>
          </p:cNvPr>
          <p:cNvPicPr>
            <a:picLocks noChangeAspect="1"/>
          </p:cNvPicPr>
          <p:nvPr userDrawn="1"/>
        </p:nvPicPr>
        <p:blipFill>
          <a:blip r:embed="rId4"/>
          <a:srcRect/>
          <a:stretch/>
        </p:blipFill>
        <p:spPr>
          <a:xfrm>
            <a:off x="10852390" y="204768"/>
            <a:ext cx="1003189" cy="1003189"/>
          </a:xfrm>
          <a:prstGeom prst="rect">
            <a:avLst/>
          </a:prstGeom>
        </p:spPr>
      </p:pic>
    </p:spTree>
    <p:extLst>
      <p:ext uri="{BB962C8B-B14F-4D97-AF65-F5344CB8AC3E}">
        <p14:creationId xmlns:p14="http://schemas.microsoft.com/office/powerpoint/2010/main" val="4741592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Cier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E659084-D5E4-FEF3-86F9-551DA68C541B}"/>
              </a:ext>
            </a:extLst>
          </p:cNvPr>
          <p:cNvPicPr>
            <a:picLocks noChangeAspect="1"/>
          </p:cNvPicPr>
          <p:nvPr userDrawn="1"/>
        </p:nvPicPr>
        <p:blipFill>
          <a:blip r:embed="rId3"/>
          <a:stretch>
            <a:fillRect/>
          </a:stretch>
        </p:blipFill>
        <p:spPr>
          <a:xfrm>
            <a:off x="4004734" y="2177615"/>
            <a:ext cx="4182533" cy="1879600"/>
          </a:xfrm>
          <a:prstGeom prst="rect">
            <a:avLst/>
          </a:prstGeom>
        </p:spPr>
      </p:pic>
    </p:spTree>
    <p:extLst>
      <p:ext uri="{BB962C8B-B14F-4D97-AF65-F5344CB8AC3E}">
        <p14:creationId xmlns:p14="http://schemas.microsoft.com/office/powerpoint/2010/main" val="4021323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2935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Marcador de texto 2"/>
          <p:cNvSpPr>
            <a:spLocks noGrp="1"/>
          </p:cNvSpPr>
          <p:nvPr>
            <p:ph idx="18" hasCustomPrompt="1"/>
          </p:nvPr>
        </p:nvSpPr>
        <p:spPr>
          <a:xfrm>
            <a:off x="4639735" y="3035300"/>
            <a:ext cx="7010399" cy="3236699"/>
          </a:xfrm>
          <a:prstGeom prst="rect">
            <a:avLst/>
          </a:prstGeom>
        </p:spPr>
        <p:txBody>
          <a:bodyPr vert="horz" lIns="91440" tIns="45720" rIns="91440" bIns="45720" rtlCol="0">
            <a:norm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000" baseline="0">
                <a:solidFill>
                  <a:schemeClr val="tx1">
                    <a:lumMod val="75000"/>
                  </a:schemeClr>
                </a:solidFill>
                <a:latin typeface="Verdana"/>
                <a:cs typeface="Verdana"/>
              </a:defRPr>
            </a:lvl1pPr>
            <a:lvl2pPr>
              <a:defRPr sz="2400">
                <a:solidFill>
                  <a:schemeClr val="bg1"/>
                </a:solidFill>
                <a:latin typeface="gobCL"/>
                <a:cs typeface="gobCL"/>
              </a:defRPr>
            </a:lvl2pPr>
            <a:lvl3pPr>
              <a:defRPr sz="2400">
                <a:solidFill>
                  <a:schemeClr val="bg1"/>
                </a:solidFill>
                <a:latin typeface="gobCL"/>
                <a:cs typeface="gobCL"/>
              </a:defRPr>
            </a:lvl3pPr>
          </a:lstStyle>
          <a:p>
            <a:pPr lvl="0"/>
            <a:r>
              <a:rPr lang="es-ES_tradnl"/>
              <a:t>Contenido de la </a:t>
            </a:r>
            <a:r>
              <a:rPr lang="es-ES_tradnl" err="1"/>
              <a:t>slide</a:t>
            </a:r>
            <a:r>
              <a:rPr lang="es-ES_tradnl"/>
              <a:t> en dos columnas de texto. </a:t>
            </a:r>
            <a:r>
              <a:rPr lang="es-ES_tradnl" err="1"/>
              <a:t>Verdana</a:t>
            </a:r>
            <a:r>
              <a:rPr lang="es-ES_tradnl"/>
              <a:t> 15pt. </a:t>
            </a:r>
          </a:p>
          <a:p>
            <a:pPr lvl="0"/>
            <a:endParaRPr lang="es-ES_tradnl"/>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s-ES_tradnl"/>
              <a:t>Texto texto texto texto texto texto texto texto texto texto texto texto texto texto texto.</a:t>
            </a:r>
          </a:p>
          <a:p>
            <a:pPr lvl="0"/>
            <a:r>
              <a:rPr lang="es-ES_tradnl"/>
              <a:t> </a:t>
            </a:r>
          </a:p>
        </p:txBody>
      </p:sp>
      <p:sp>
        <p:nvSpPr>
          <p:cNvPr id="7" name="Marcador de contenido 12"/>
          <p:cNvSpPr>
            <a:spLocks noGrp="1"/>
          </p:cNvSpPr>
          <p:nvPr>
            <p:ph sz="quarter" idx="12" hasCustomPrompt="1"/>
          </p:nvPr>
        </p:nvSpPr>
        <p:spPr>
          <a:xfrm>
            <a:off x="4639733" y="1066801"/>
            <a:ext cx="7010400" cy="990600"/>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i="0" spc="0">
                <a:solidFill>
                  <a:schemeClr val="accent1"/>
                </a:solidFill>
                <a:latin typeface="Verdana"/>
              </a:defRPr>
            </a:lvl1pPr>
          </a:lstStyle>
          <a:p>
            <a:pPr lvl="0"/>
            <a:r>
              <a:rPr lang="es-ES"/>
              <a:t>Titulo del capítulo/tema de la </a:t>
            </a:r>
            <a:r>
              <a:rPr lang="es-ES" err="1"/>
              <a:t>diapo</a:t>
            </a:r>
            <a:r>
              <a:rPr lang="es-ES"/>
              <a:t>. en máx. dos líneas. </a:t>
            </a:r>
            <a:r>
              <a:rPr lang="es-ES" err="1"/>
              <a:t>Verdana</a:t>
            </a:r>
            <a:r>
              <a:rPr lang="es-ES"/>
              <a:t> Negrita 20pt:</a:t>
            </a:r>
          </a:p>
          <a:p>
            <a:pPr lvl="0"/>
            <a:endParaRPr lang="es-ES"/>
          </a:p>
        </p:txBody>
      </p:sp>
      <p:sp>
        <p:nvSpPr>
          <p:cNvPr id="8" name="Marcador de contenido 12"/>
          <p:cNvSpPr>
            <a:spLocks noGrp="1"/>
          </p:cNvSpPr>
          <p:nvPr>
            <p:ph sz="quarter" idx="13" hasCustomPrompt="1"/>
          </p:nvPr>
        </p:nvSpPr>
        <p:spPr>
          <a:xfrm>
            <a:off x="4639733" y="2184401"/>
            <a:ext cx="7010400" cy="723900"/>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2400" b="0" i="0" spc="0">
                <a:solidFill>
                  <a:srgbClr val="4F81BD"/>
                </a:solidFill>
                <a:latin typeface="Verdana"/>
              </a:defRPr>
            </a:lvl1pPr>
          </a:lstStyle>
          <a:p>
            <a:pPr lvl="0"/>
            <a:r>
              <a:rPr lang="es-ES"/>
              <a:t>(Línea adicional) Subtema </a:t>
            </a:r>
            <a:r>
              <a:rPr lang="es-ES" err="1"/>
              <a:t>Verdana</a:t>
            </a:r>
            <a:r>
              <a:rPr lang="es-ES"/>
              <a:t> 18pt</a:t>
            </a:r>
          </a:p>
          <a:p>
            <a:pPr lvl="0"/>
            <a:endParaRPr lang="es-ES"/>
          </a:p>
        </p:txBody>
      </p:sp>
      <p:sp>
        <p:nvSpPr>
          <p:cNvPr id="2" name="CuadroTexto 1"/>
          <p:cNvSpPr txBox="1"/>
          <p:nvPr userDrawn="1"/>
        </p:nvSpPr>
        <p:spPr>
          <a:xfrm>
            <a:off x="11333644" y="6475872"/>
            <a:ext cx="437940" cy="297454"/>
          </a:xfrm>
          <a:prstGeom prst="rect">
            <a:avLst/>
          </a:prstGeom>
          <a:noFill/>
        </p:spPr>
        <p:txBody>
          <a:bodyPr wrap="none" rtlCol="0">
            <a:spAutoFit/>
          </a:bodyPr>
          <a:lstStyle/>
          <a:p>
            <a:pPr algn="r"/>
            <a:fld id="{F0D743BD-13B2-8146-8C09-0F6A22AE68B5}" type="slidenum">
              <a:rPr lang="es-ES" sz="1333" smtClean="0">
                <a:solidFill>
                  <a:schemeClr val="tx1">
                    <a:lumMod val="65000"/>
                    <a:lumOff val="35000"/>
                  </a:schemeClr>
                </a:solidFill>
                <a:latin typeface="Candara"/>
                <a:cs typeface="Candara"/>
              </a:rPr>
              <a:pPr algn="r"/>
              <a:t>‹Nº›</a:t>
            </a:fld>
            <a:endParaRPr lang="es-ES" sz="1333">
              <a:solidFill>
                <a:schemeClr val="tx1">
                  <a:lumMod val="65000"/>
                  <a:lumOff val="35000"/>
                </a:schemeClr>
              </a:solidFill>
              <a:latin typeface="Candara"/>
              <a:cs typeface="Candara"/>
            </a:endParaRPr>
          </a:p>
        </p:txBody>
      </p:sp>
    </p:spTree>
    <p:extLst>
      <p:ext uri="{BB962C8B-B14F-4D97-AF65-F5344CB8AC3E}">
        <p14:creationId xmlns:p14="http://schemas.microsoft.com/office/powerpoint/2010/main" val="1346376851"/>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1524000" y="1911014"/>
            <a:ext cx="9143520" cy="369332"/>
          </a:xfrm>
          <a:prstGeom prst="rect">
            <a:avLst/>
          </a:prstGeom>
        </p:spPr>
        <p:txBody>
          <a:bodyPr lIns="0" tIns="0" rIns="0" bIns="0" anchor="ctr">
            <a:spAutoFit/>
          </a:bodyPr>
          <a:lstStyle/>
          <a:p>
            <a:endParaRPr lang="en-US" sz="2400" b="0" strike="noStrike" spc="-1">
              <a:solidFill>
                <a:srgbClr val="304978"/>
              </a:solidFill>
              <a:latin typeface="Calibri"/>
            </a:endParaRPr>
          </a:p>
        </p:txBody>
      </p:sp>
      <p:sp>
        <p:nvSpPr>
          <p:cNvPr id="48" name="PlaceHolder 2"/>
          <p:cNvSpPr>
            <a:spLocks noGrp="1"/>
          </p:cNvSpPr>
          <p:nvPr>
            <p:ph type="subTitle"/>
          </p:nvPr>
        </p:nvSpPr>
        <p:spPr>
          <a:xfrm>
            <a:off x="609600" y="3264952"/>
            <a:ext cx="10972320" cy="656655"/>
          </a:xfrm>
          <a:prstGeom prst="rect">
            <a:avLst/>
          </a:prstGeom>
        </p:spPr>
        <p:txBody>
          <a:bodyPr lIns="0" tIns="0" rIns="0" bIns="0" anchor="ctr">
            <a:spAutoFit/>
          </a:bodyPr>
          <a:lstStyle/>
          <a:p>
            <a:pPr algn="ctr"/>
            <a:endParaRPr lang="es-CL" sz="4267" b="0" strike="noStrike" spc="-1">
              <a:latin typeface="Arial"/>
            </a:endParaRPr>
          </a:p>
        </p:txBody>
      </p:sp>
    </p:spTree>
    <p:extLst>
      <p:ext uri="{BB962C8B-B14F-4D97-AF65-F5344CB8AC3E}">
        <p14:creationId xmlns:p14="http://schemas.microsoft.com/office/powerpoint/2010/main" val="11312644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Lámina interior_op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481A2E76-457B-7287-B7E9-E9E0C0329FCC}"/>
              </a:ext>
            </a:extLst>
          </p:cNvPr>
          <p:cNvSpPr>
            <a:spLocks noGrp="1"/>
          </p:cNvSpPr>
          <p:nvPr>
            <p:ph type="body" idx="1" hasCustomPrompt="1"/>
          </p:nvPr>
        </p:nvSpPr>
        <p:spPr>
          <a:xfrm>
            <a:off x="831851" y="623079"/>
            <a:ext cx="10515600" cy="518388"/>
          </a:xfrm>
        </p:spPr>
        <p:txBody>
          <a:bodyPr>
            <a:normAutofit/>
          </a:bodyPr>
          <a:lstStyle>
            <a:lvl1pPr marL="0" indent="0">
              <a:buNone/>
              <a:defRPr sz="4000" b="1" i="0">
                <a:solidFill>
                  <a:srgbClr val="0B4581"/>
                </a:solidFill>
                <a:latin typeface="Verdana" panose="020B0604030504040204" pitchFamily="34" charset="0"/>
                <a:ea typeface="Verdana" panose="020B0604030504040204" pitchFamily="34" charset="0"/>
                <a:cs typeface="Verdana" panose="020B060403050404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s-MX"/>
              <a:t>Título de lámina</a:t>
            </a:r>
          </a:p>
        </p:txBody>
      </p:sp>
      <p:sp>
        <p:nvSpPr>
          <p:cNvPr id="13" name="Marcador de texto 12">
            <a:extLst>
              <a:ext uri="{FF2B5EF4-FFF2-40B4-BE49-F238E27FC236}">
                <a16:creationId xmlns:a16="http://schemas.microsoft.com/office/drawing/2014/main" id="{98520361-BD56-4E8E-9CB5-6FC8EDEDDB91}"/>
              </a:ext>
            </a:extLst>
          </p:cNvPr>
          <p:cNvSpPr>
            <a:spLocks noGrp="1"/>
          </p:cNvSpPr>
          <p:nvPr>
            <p:ph type="body" sz="quarter" idx="16" hasCustomPrompt="1"/>
          </p:nvPr>
        </p:nvSpPr>
        <p:spPr>
          <a:xfrm>
            <a:off x="3821113" y="1991658"/>
            <a:ext cx="7569200" cy="3584575"/>
          </a:xfrm>
        </p:spPr>
        <p:txBody>
          <a:bodyPr/>
          <a:lstStyle>
            <a:lvl1pPr marL="0" indent="0">
              <a:buNone/>
              <a:defRPr sz="2000">
                <a:solidFill>
                  <a:srgbClr val="0C4581"/>
                </a:solidFill>
              </a:defRPr>
            </a:lvl1pPr>
          </a:lstStyle>
          <a:p>
            <a:pPr lvl="0"/>
            <a:r>
              <a:rPr lang="es-MX"/>
              <a:t>Texto de lámina. Lorem ipsum dolor sit amet.</a:t>
            </a:r>
            <a:endParaRPr lang="es-CL"/>
          </a:p>
        </p:txBody>
      </p:sp>
    </p:spTree>
    <p:extLst>
      <p:ext uri="{BB962C8B-B14F-4D97-AF65-F5344CB8AC3E}">
        <p14:creationId xmlns:p14="http://schemas.microsoft.com/office/powerpoint/2010/main" val="2267809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A82EC5-9BE9-31E1-DFB0-C8F396B1187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A69122DD-A711-1314-C07E-0BB73FFF45F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3597ADE-6ED7-8959-ABCC-B67F4C1E4198}"/>
              </a:ext>
            </a:extLst>
          </p:cNvPr>
          <p:cNvSpPr>
            <a:spLocks noGrp="1"/>
          </p:cNvSpPr>
          <p:nvPr>
            <p:ph type="dt" sz="half" idx="10"/>
          </p:nvPr>
        </p:nvSpPr>
        <p:spPr/>
        <p:txBody>
          <a:bodyPr/>
          <a:lstStyle/>
          <a:p>
            <a:fld id="{3796820C-DF47-44CF-ACD3-C3BDFA62E2C7}" type="datetimeFigureOut">
              <a:rPr lang="es-CL" smtClean="0"/>
              <a:t>11-03-2025</a:t>
            </a:fld>
            <a:endParaRPr lang="es-CL"/>
          </a:p>
        </p:txBody>
      </p:sp>
      <p:sp>
        <p:nvSpPr>
          <p:cNvPr id="5" name="Marcador de pie de página 4">
            <a:extLst>
              <a:ext uri="{FF2B5EF4-FFF2-40B4-BE49-F238E27FC236}">
                <a16:creationId xmlns:a16="http://schemas.microsoft.com/office/drawing/2014/main" id="{645A4482-B0D5-3AD9-7A47-4F3594D13E8B}"/>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2296D0E0-01B6-E168-BC2C-DBA18AAEAFCB}"/>
              </a:ext>
            </a:extLst>
          </p:cNvPr>
          <p:cNvSpPr>
            <a:spLocks noGrp="1"/>
          </p:cNvSpPr>
          <p:nvPr>
            <p:ph type="sldNum" sz="quarter" idx="12"/>
          </p:nvPr>
        </p:nvSpPr>
        <p:spPr/>
        <p:txBody>
          <a:bodyPr/>
          <a:lstStyle/>
          <a:p>
            <a:fld id="{088A2ACB-392E-4BE5-9F35-60A3DA9B9247}" type="slidenum">
              <a:rPr lang="es-CL" smtClean="0"/>
              <a:t>‹Nº›</a:t>
            </a:fld>
            <a:endParaRPr lang="es-CL"/>
          </a:p>
        </p:txBody>
      </p:sp>
    </p:spTree>
    <p:extLst>
      <p:ext uri="{BB962C8B-B14F-4D97-AF65-F5344CB8AC3E}">
        <p14:creationId xmlns:p14="http://schemas.microsoft.com/office/powerpoint/2010/main" val="3947518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8B8C04-DF47-7714-0E52-5660190F44F4}"/>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4710A648-A100-191B-AEDB-59EBB6F70DB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CCABA41D-8C1F-0B35-3448-2A4564D3ADC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E2A1E338-221D-A8C4-4D38-7FD765823B92}"/>
              </a:ext>
            </a:extLst>
          </p:cNvPr>
          <p:cNvSpPr>
            <a:spLocks noGrp="1"/>
          </p:cNvSpPr>
          <p:nvPr>
            <p:ph type="dt" sz="half" idx="10"/>
          </p:nvPr>
        </p:nvSpPr>
        <p:spPr/>
        <p:txBody>
          <a:bodyPr/>
          <a:lstStyle/>
          <a:p>
            <a:fld id="{3796820C-DF47-44CF-ACD3-C3BDFA62E2C7}" type="datetimeFigureOut">
              <a:rPr lang="es-CL" smtClean="0"/>
              <a:t>11-03-2025</a:t>
            </a:fld>
            <a:endParaRPr lang="es-CL"/>
          </a:p>
        </p:txBody>
      </p:sp>
      <p:sp>
        <p:nvSpPr>
          <p:cNvPr id="6" name="Marcador de pie de página 5">
            <a:extLst>
              <a:ext uri="{FF2B5EF4-FFF2-40B4-BE49-F238E27FC236}">
                <a16:creationId xmlns:a16="http://schemas.microsoft.com/office/drawing/2014/main" id="{6E3C0FAE-2CAB-56A0-9563-7155302F3823}"/>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A312C6EA-14A1-EA8B-A587-118DB5CFF47E}"/>
              </a:ext>
            </a:extLst>
          </p:cNvPr>
          <p:cNvSpPr>
            <a:spLocks noGrp="1"/>
          </p:cNvSpPr>
          <p:nvPr>
            <p:ph type="sldNum" sz="quarter" idx="12"/>
          </p:nvPr>
        </p:nvSpPr>
        <p:spPr/>
        <p:txBody>
          <a:bodyPr/>
          <a:lstStyle/>
          <a:p>
            <a:fld id="{088A2ACB-392E-4BE5-9F35-60A3DA9B9247}" type="slidenum">
              <a:rPr lang="es-CL" smtClean="0"/>
              <a:t>‹Nº›</a:t>
            </a:fld>
            <a:endParaRPr lang="es-CL"/>
          </a:p>
        </p:txBody>
      </p:sp>
    </p:spTree>
    <p:extLst>
      <p:ext uri="{BB962C8B-B14F-4D97-AF65-F5344CB8AC3E}">
        <p14:creationId xmlns:p14="http://schemas.microsoft.com/office/powerpoint/2010/main" val="3143531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18A87D-A138-4DB5-CDE1-FE638BFA8AE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CF763DEE-C5D8-AA91-C837-44424780A2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FC52884-C671-8608-5E43-448CCC4CAA3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67372DCE-E18E-A864-1B10-81B21DC10A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10EC76D-D49A-00D9-0C15-471D04DCD55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B4EA0780-6895-FCE7-1BEE-5A9B87C29C36}"/>
              </a:ext>
            </a:extLst>
          </p:cNvPr>
          <p:cNvSpPr>
            <a:spLocks noGrp="1"/>
          </p:cNvSpPr>
          <p:nvPr>
            <p:ph type="dt" sz="half" idx="10"/>
          </p:nvPr>
        </p:nvSpPr>
        <p:spPr/>
        <p:txBody>
          <a:bodyPr/>
          <a:lstStyle/>
          <a:p>
            <a:fld id="{3796820C-DF47-44CF-ACD3-C3BDFA62E2C7}" type="datetimeFigureOut">
              <a:rPr lang="es-CL" smtClean="0"/>
              <a:t>11-03-2025</a:t>
            </a:fld>
            <a:endParaRPr lang="es-CL"/>
          </a:p>
        </p:txBody>
      </p:sp>
      <p:sp>
        <p:nvSpPr>
          <p:cNvPr id="8" name="Marcador de pie de página 7">
            <a:extLst>
              <a:ext uri="{FF2B5EF4-FFF2-40B4-BE49-F238E27FC236}">
                <a16:creationId xmlns:a16="http://schemas.microsoft.com/office/drawing/2014/main" id="{574C61E5-0168-3701-259A-92FEC70D4AA1}"/>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51CC299C-FB3C-8916-2BB8-DE2F8DAB7848}"/>
              </a:ext>
            </a:extLst>
          </p:cNvPr>
          <p:cNvSpPr>
            <a:spLocks noGrp="1"/>
          </p:cNvSpPr>
          <p:nvPr>
            <p:ph type="sldNum" sz="quarter" idx="12"/>
          </p:nvPr>
        </p:nvSpPr>
        <p:spPr/>
        <p:txBody>
          <a:bodyPr/>
          <a:lstStyle/>
          <a:p>
            <a:fld id="{088A2ACB-392E-4BE5-9F35-60A3DA9B9247}" type="slidenum">
              <a:rPr lang="es-CL" smtClean="0"/>
              <a:t>‹Nº›</a:t>
            </a:fld>
            <a:endParaRPr lang="es-CL"/>
          </a:p>
        </p:txBody>
      </p:sp>
    </p:spTree>
    <p:extLst>
      <p:ext uri="{BB962C8B-B14F-4D97-AF65-F5344CB8AC3E}">
        <p14:creationId xmlns:p14="http://schemas.microsoft.com/office/powerpoint/2010/main" val="2993540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6DBE91-048C-F182-1E58-46714BE4420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73207827-952E-C0E0-7943-4990F216ACC6}"/>
              </a:ext>
            </a:extLst>
          </p:cNvPr>
          <p:cNvSpPr>
            <a:spLocks noGrp="1"/>
          </p:cNvSpPr>
          <p:nvPr>
            <p:ph type="dt" sz="half" idx="10"/>
          </p:nvPr>
        </p:nvSpPr>
        <p:spPr/>
        <p:txBody>
          <a:bodyPr/>
          <a:lstStyle/>
          <a:p>
            <a:fld id="{3796820C-DF47-44CF-ACD3-C3BDFA62E2C7}" type="datetimeFigureOut">
              <a:rPr lang="es-CL" smtClean="0"/>
              <a:t>11-03-2025</a:t>
            </a:fld>
            <a:endParaRPr lang="es-CL"/>
          </a:p>
        </p:txBody>
      </p:sp>
      <p:sp>
        <p:nvSpPr>
          <p:cNvPr id="4" name="Marcador de pie de página 3">
            <a:extLst>
              <a:ext uri="{FF2B5EF4-FFF2-40B4-BE49-F238E27FC236}">
                <a16:creationId xmlns:a16="http://schemas.microsoft.com/office/drawing/2014/main" id="{CFACB8A0-2373-30CF-C9CD-03E1C3D74503}"/>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B6036948-34AC-8FE5-79C5-19DFF522D5D0}"/>
              </a:ext>
            </a:extLst>
          </p:cNvPr>
          <p:cNvSpPr>
            <a:spLocks noGrp="1"/>
          </p:cNvSpPr>
          <p:nvPr>
            <p:ph type="sldNum" sz="quarter" idx="12"/>
          </p:nvPr>
        </p:nvSpPr>
        <p:spPr/>
        <p:txBody>
          <a:bodyPr/>
          <a:lstStyle/>
          <a:p>
            <a:fld id="{088A2ACB-392E-4BE5-9F35-60A3DA9B9247}" type="slidenum">
              <a:rPr lang="es-CL" smtClean="0"/>
              <a:t>‹Nº›</a:t>
            </a:fld>
            <a:endParaRPr lang="es-CL"/>
          </a:p>
        </p:txBody>
      </p:sp>
    </p:spTree>
    <p:extLst>
      <p:ext uri="{BB962C8B-B14F-4D97-AF65-F5344CB8AC3E}">
        <p14:creationId xmlns:p14="http://schemas.microsoft.com/office/powerpoint/2010/main" val="4294866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3BAD6DD-90E2-43C0-D1CC-CB4673489790}"/>
              </a:ext>
            </a:extLst>
          </p:cNvPr>
          <p:cNvSpPr>
            <a:spLocks noGrp="1"/>
          </p:cNvSpPr>
          <p:nvPr>
            <p:ph type="dt" sz="half" idx="10"/>
          </p:nvPr>
        </p:nvSpPr>
        <p:spPr/>
        <p:txBody>
          <a:bodyPr/>
          <a:lstStyle/>
          <a:p>
            <a:fld id="{3796820C-DF47-44CF-ACD3-C3BDFA62E2C7}" type="datetimeFigureOut">
              <a:rPr lang="es-CL" smtClean="0"/>
              <a:t>11-03-2025</a:t>
            </a:fld>
            <a:endParaRPr lang="es-CL"/>
          </a:p>
        </p:txBody>
      </p:sp>
      <p:sp>
        <p:nvSpPr>
          <p:cNvPr id="3" name="Marcador de pie de página 2">
            <a:extLst>
              <a:ext uri="{FF2B5EF4-FFF2-40B4-BE49-F238E27FC236}">
                <a16:creationId xmlns:a16="http://schemas.microsoft.com/office/drawing/2014/main" id="{63E3915E-CB87-4C82-C77F-F52ED0BED1E2}"/>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7CBA303D-B94C-1887-A4DF-5E000CDEEEC8}"/>
              </a:ext>
            </a:extLst>
          </p:cNvPr>
          <p:cNvSpPr>
            <a:spLocks noGrp="1"/>
          </p:cNvSpPr>
          <p:nvPr>
            <p:ph type="sldNum" sz="quarter" idx="12"/>
          </p:nvPr>
        </p:nvSpPr>
        <p:spPr/>
        <p:txBody>
          <a:bodyPr/>
          <a:lstStyle/>
          <a:p>
            <a:fld id="{088A2ACB-392E-4BE5-9F35-60A3DA9B9247}" type="slidenum">
              <a:rPr lang="es-CL" smtClean="0"/>
              <a:t>‹Nº›</a:t>
            </a:fld>
            <a:endParaRPr lang="es-CL"/>
          </a:p>
        </p:txBody>
      </p:sp>
    </p:spTree>
    <p:extLst>
      <p:ext uri="{BB962C8B-B14F-4D97-AF65-F5344CB8AC3E}">
        <p14:creationId xmlns:p14="http://schemas.microsoft.com/office/powerpoint/2010/main" val="619911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FABFE2-7937-35FB-3CB1-F17F33C980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8FBC9FA2-FBB2-5B9B-06A3-978990475D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411FF975-5AD9-8E0B-B30C-297C05FB4A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ACE2BC1-78CC-B3F8-900C-5E0DF6279267}"/>
              </a:ext>
            </a:extLst>
          </p:cNvPr>
          <p:cNvSpPr>
            <a:spLocks noGrp="1"/>
          </p:cNvSpPr>
          <p:nvPr>
            <p:ph type="dt" sz="half" idx="10"/>
          </p:nvPr>
        </p:nvSpPr>
        <p:spPr/>
        <p:txBody>
          <a:bodyPr/>
          <a:lstStyle/>
          <a:p>
            <a:fld id="{3796820C-DF47-44CF-ACD3-C3BDFA62E2C7}" type="datetimeFigureOut">
              <a:rPr lang="es-CL" smtClean="0"/>
              <a:t>11-03-2025</a:t>
            </a:fld>
            <a:endParaRPr lang="es-CL"/>
          </a:p>
        </p:txBody>
      </p:sp>
      <p:sp>
        <p:nvSpPr>
          <p:cNvPr id="6" name="Marcador de pie de página 5">
            <a:extLst>
              <a:ext uri="{FF2B5EF4-FFF2-40B4-BE49-F238E27FC236}">
                <a16:creationId xmlns:a16="http://schemas.microsoft.com/office/drawing/2014/main" id="{FC1CD73C-B3C4-2B1E-23BF-E00346A88854}"/>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E57991EE-D392-6C38-BC2D-E8F5C918117D}"/>
              </a:ext>
            </a:extLst>
          </p:cNvPr>
          <p:cNvSpPr>
            <a:spLocks noGrp="1"/>
          </p:cNvSpPr>
          <p:nvPr>
            <p:ph type="sldNum" sz="quarter" idx="12"/>
          </p:nvPr>
        </p:nvSpPr>
        <p:spPr/>
        <p:txBody>
          <a:bodyPr/>
          <a:lstStyle/>
          <a:p>
            <a:fld id="{088A2ACB-392E-4BE5-9F35-60A3DA9B9247}" type="slidenum">
              <a:rPr lang="es-CL" smtClean="0"/>
              <a:t>‹Nº›</a:t>
            </a:fld>
            <a:endParaRPr lang="es-CL"/>
          </a:p>
        </p:txBody>
      </p:sp>
    </p:spTree>
    <p:extLst>
      <p:ext uri="{BB962C8B-B14F-4D97-AF65-F5344CB8AC3E}">
        <p14:creationId xmlns:p14="http://schemas.microsoft.com/office/powerpoint/2010/main" val="527470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EA44D2-C25C-827F-28E4-F2BAD18736E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B177E329-5F72-F59F-D034-62E24499C8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EC4C7F6F-F33F-7E59-8D1E-57ADA0AB26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A55A77A-9A25-D9D0-8386-25B4EBA79D3F}"/>
              </a:ext>
            </a:extLst>
          </p:cNvPr>
          <p:cNvSpPr>
            <a:spLocks noGrp="1"/>
          </p:cNvSpPr>
          <p:nvPr>
            <p:ph type="dt" sz="half" idx="10"/>
          </p:nvPr>
        </p:nvSpPr>
        <p:spPr/>
        <p:txBody>
          <a:bodyPr/>
          <a:lstStyle/>
          <a:p>
            <a:fld id="{3796820C-DF47-44CF-ACD3-C3BDFA62E2C7}" type="datetimeFigureOut">
              <a:rPr lang="es-CL" smtClean="0"/>
              <a:t>11-03-2025</a:t>
            </a:fld>
            <a:endParaRPr lang="es-CL"/>
          </a:p>
        </p:txBody>
      </p:sp>
      <p:sp>
        <p:nvSpPr>
          <p:cNvPr id="6" name="Marcador de pie de página 5">
            <a:extLst>
              <a:ext uri="{FF2B5EF4-FFF2-40B4-BE49-F238E27FC236}">
                <a16:creationId xmlns:a16="http://schemas.microsoft.com/office/drawing/2014/main" id="{6538BE1C-B686-1303-8288-55EBC7528840}"/>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B4516706-FBB2-9A88-24D8-747A92F4270F}"/>
              </a:ext>
            </a:extLst>
          </p:cNvPr>
          <p:cNvSpPr>
            <a:spLocks noGrp="1"/>
          </p:cNvSpPr>
          <p:nvPr>
            <p:ph type="sldNum" sz="quarter" idx="12"/>
          </p:nvPr>
        </p:nvSpPr>
        <p:spPr/>
        <p:txBody>
          <a:bodyPr/>
          <a:lstStyle/>
          <a:p>
            <a:fld id="{088A2ACB-392E-4BE5-9F35-60A3DA9B9247}" type="slidenum">
              <a:rPr lang="es-CL" smtClean="0"/>
              <a:t>‹Nº›</a:t>
            </a:fld>
            <a:endParaRPr lang="es-CL"/>
          </a:p>
        </p:txBody>
      </p:sp>
    </p:spTree>
    <p:extLst>
      <p:ext uri="{BB962C8B-B14F-4D97-AF65-F5344CB8AC3E}">
        <p14:creationId xmlns:p14="http://schemas.microsoft.com/office/powerpoint/2010/main" val="2668782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964E20C-44F6-9357-8AD5-45F1CBAD0F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528227D7-1DD3-F525-5855-439FEA90B6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3CEFF65E-432B-73A5-3F7F-B1B00EA37A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796820C-DF47-44CF-ACD3-C3BDFA62E2C7}" type="datetimeFigureOut">
              <a:rPr lang="es-CL" smtClean="0"/>
              <a:t>11-03-2025</a:t>
            </a:fld>
            <a:endParaRPr lang="es-CL"/>
          </a:p>
        </p:txBody>
      </p:sp>
      <p:sp>
        <p:nvSpPr>
          <p:cNvPr id="5" name="Marcador de pie de página 4">
            <a:extLst>
              <a:ext uri="{FF2B5EF4-FFF2-40B4-BE49-F238E27FC236}">
                <a16:creationId xmlns:a16="http://schemas.microsoft.com/office/drawing/2014/main" id="{2BA18D8A-495D-1417-3249-02215ECF39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L"/>
          </a:p>
        </p:txBody>
      </p:sp>
      <p:sp>
        <p:nvSpPr>
          <p:cNvPr id="6" name="Marcador de número de diapositiva 5">
            <a:extLst>
              <a:ext uri="{FF2B5EF4-FFF2-40B4-BE49-F238E27FC236}">
                <a16:creationId xmlns:a16="http://schemas.microsoft.com/office/drawing/2014/main" id="{4F29210F-2C2A-751D-FA48-522877F60E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88A2ACB-392E-4BE5-9F35-60A3DA9B9247}" type="slidenum">
              <a:rPr lang="es-CL" smtClean="0"/>
              <a:t>‹Nº›</a:t>
            </a:fld>
            <a:endParaRPr lang="es-CL"/>
          </a:p>
        </p:txBody>
      </p:sp>
    </p:spTree>
    <p:extLst>
      <p:ext uri="{BB962C8B-B14F-4D97-AF65-F5344CB8AC3E}">
        <p14:creationId xmlns:p14="http://schemas.microsoft.com/office/powerpoint/2010/main" val="814981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alpha val="3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428551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Lst>
  <p:hf hdr="0" ftr="0" dt="0"/>
  <p:txStyles>
    <p:titleStyle>
      <a:lvl1pPr algn="l" defTabSz="609585" rtl="0" eaLnBrk="1" latinLnBrk="0" hangingPunct="1">
        <a:spcBef>
          <a:spcPct val="0"/>
        </a:spcBef>
        <a:buNone/>
        <a:defRPr sz="3200" b="1" kern="1200">
          <a:solidFill>
            <a:schemeClr val="accent1"/>
          </a:solidFill>
          <a:latin typeface="Cambria"/>
          <a:ea typeface="+mj-ea"/>
          <a:cs typeface="Cambria"/>
        </a:defRPr>
      </a:lvl1pPr>
    </p:titleStyle>
    <p:bodyStyle>
      <a:lvl1pPr marL="379191" indent="-235194" algn="l" defTabSz="609585" rtl="0" eaLnBrk="1" latinLnBrk="0" hangingPunct="1">
        <a:spcBef>
          <a:spcPct val="20000"/>
        </a:spcBef>
        <a:buFont typeface="Arial"/>
        <a:buChar char="•"/>
        <a:defRPr sz="2400" kern="1200">
          <a:solidFill>
            <a:schemeClr val="tx1"/>
          </a:solidFill>
          <a:latin typeface="Cambria"/>
          <a:ea typeface="+mn-ea"/>
          <a:cs typeface="Cambria"/>
        </a:defRPr>
      </a:lvl1pPr>
      <a:lvl2pPr marL="700782" indent="-187195" algn="l" defTabSz="609585" rtl="0" eaLnBrk="1" latinLnBrk="0" hangingPunct="1">
        <a:spcBef>
          <a:spcPts val="800"/>
        </a:spcBef>
        <a:buSzPct val="80000"/>
        <a:buFont typeface="Lucida Grande"/>
        <a:buChar char="›"/>
        <a:defRPr sz="2133" kern="1200">
          <a:solidFill>
            <a:schemeClr val="tx1"/>
          </a:solidFill>
          <a:latin typeface="Cambria"/>
          <a:ea typeface="+mn-ea"/>
          <a:cs typeface="Cambria"/>
        </a:defRPr>
      </a:lvl2pPr>
      <a:lvl3pPr marL="1523962" indent="-304792" algn="l" defTabSz="609585" rtl="0" eaLnBrk="1" latinLnBrk="0" hangingPunct="1">
        <a:spcBef>
          <a:spcPct val="20000"/>
        </a:spcBef>
        <a:buFont typeface="Arial"/>
        <a:buChar char="•"/>
        <a:defRPr sz="1867" kern="1200">
          <a:solidFill>
            <a:schemeClr val="tx1"/>
          </a:solidFill>
          <a:latin typeface="Cambria"/>
          <a:ea typeface="+mn-ea"/>
          <a:cs typeface="Cambria"/>
        </a:defRPr>
      </a:lvl3pPr>
      <a:lvl4pPr marL="2133547" indent="-304792" algn="l" defTabSz="609585" rtl="0" eaLnBrk="1" latinLnBrk="0" hangingPunct="1">
        <a:spcBef>
          <a:spcPct val="20000"/>
        </a:spcBef>
        <a:buFont typeface="Arial"/>
        <a:buChar char="–"/>
        <a:defRPr sz="1600" kern="1200">
          <a:solidFill>
            <a:schemeClr val="tx1"/>
          </a:solidFill>
          <a:latin typeface="Cambria"/>
          <a:ea typeface="+mn-ea"/>
          <a:cs typeface="Cambria"/>
        </a:defRPr>
      </a:lvl4pPr>
      <a:lvl5pPr marL="2743131" indent="-304792" algn="l" defTabSz="609585" rtl="0" eaLnBrk="1" latinLnBrk="0" hangingPunct="1">
        <a:spcBef>
          <a:spcPct val="20000"/>
        </a:spcBef>
        <a:buFont typeface="Arial"/>
        <a:buChar char="»"/>
        <a:defRPr sz="1600" kern="1200">
          <a:solidFill>
            <a:schemeClr val="tx1"/>
          </a:solidFill>
          <a:latin typeface="Cambria"/>
          <a:ea typeface="+mn-ea"/>
          <a:cs typeface="Cambria"/>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s-E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s://prensa.udd.cl/files/2024/03/luz-maria-martin-la-tercera-23-de-febrero.jpg"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B1E95-9A6C-645F-BA5B-1E15031B1F1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E38599C-E25C-1053-04C7-E4C619E17B7D}"/>
              </a:ext>
            </a:extLst>
          </p:cNvPr>
          <p:cNvSpPr>
            <a:spLocks noGrp="1"/>
          </p:cNvSpPr>
          <p:nvPr>
            <p:ph type="title"/>
          </p:nvPr>
        </p:nvSpPr>
        <p:spPr>
          <a:xfrm>
            <a:off x="721442" y="541703"/>
            <a:ext cx="10749116" cy="2268172"/>
          </a:xfrm>
        </p:spPr>
        <p:txBody>
          <a:bodyPr vert="horz" lIns="121920" tIns="60960" rIns="121920" bIns="60960" rtlCol="0" anchor="t">
            <a:noAutofit/>
          </a:bodyPr>
          <a:lstStyle>
            <a:defPPr>
              <a:defRPr lang="es-E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fontAlgn="base"/>
            <a:r>
              <a:rPr lang="es-CL" sz="4000" dirty="0">
                <a:solidFill>
                  <a:schemeClr val="bg1"/>
                </a:solidFill>
              </a:rPr>
              <a:t>Proyecto de Ley </a:t>
            </a:r>
            <a:br>
              <a:rPr lang="es-CL" sz="4000" dirty="0"/>
            </a:br>
            <a:r>
              <a:rPr lang="es-CL" sz="4000" dirty="0">
                <a:solidFill>
                  <a:schemeClr val="bg1"/>
                </a:solidFill>
              </a:rPr>
              <a:t>sobre Enfermedades Poco Frecuentes</a:t>
            </a:r>
            <a:br>
              <a:rPr lang="es-CL" sz="2000" dirty="0"/>
            </a:br>
            <a:br>
              <a:rPr lang="es-CL" sz="2000" dirty="0"/>
            </a:br>
            <a:r>
              <a:rPr lang="es-CL" sz="2000" b="0" i="0" u="none" strike="noStrike" dirty="0">
                <a:solidFill>
                  <a:srgbClr val="FFFFFF"/>
                </a:solidFill>
                <a:effectLst/>
                <a:latin typeface="Cambria"/>
                <a:ea typeface="Cambria"/>
              </a:rPr>
              <a:t>Oficina de Condiciones Crónicas Complejas y Enfermedades Poco Frecuentes</a:t>
            </a:r>
            <a:r>
              <a:rPr lang="en-US" sz="2000" b="0" i="0" u="none" strike="noStrike" dirty="0">
                <a:solidFill>
                  <a:srgbClr val="0A1D21"/>
                </a:solidFill>
                <a:effectLst/>
                <a:latin typeface="Cambria"/>
                <a:ea typeface="Cambria"/>
              </a:rPr>
              <a:t>​</a:t>
            </a:r>
            <a:br>
              <a:rPr lang="en-US" sz="2000" b="0" i="0" u="none" strike="noStrike" dirty="0">
                <a:effectLst/>
                <a:latin typeface="Segoe UI" panose="020B0502040204020203" pitchFamily="34" charset="0"/>
              </a:rPr>
            </a:br>
            <a:r>
              <a:rPr lang="es-CL" sz="2000" b="0" i="0" u="none" strike="noStrike" dirty="0">
                <a:solidFill>
                  <a:srgbClr val="FFFFFF"/>
                </a:solidFill>
                <a:effectLst/>
                <a:latin typeface="Cambria"/>
                <a:ea typeface="Cambria"/>
              </a:rPr>
              <a:t>División de Prevención y Control de Enfermedades</a:t>
            </a:r>
            <a:r>
              <a:rPr lang="en-US" sz="2000" b="0" i="0" u="none" strike="noStrike" dirty="0">
                <a:solidFill>
                  <a:srgbClr val="0A1D21"/>
                </a:solidFill>
                <a:effectLst/>
                <a:latin typeface="Cambria"/>
                <a:ea typeface="Cambria"/>
              </a:rPr>
              <a:t>​</a:t>
            </a:r>
            <a:br>
              <a:rPr lang="en-US" sz="2000" b="0" i="0" u="none" strike="noStrike" dirty="0">
                <a:effectLst/>
                <a:latin typeface="Segoe UI" panose="020B0502040204020203" pitchFamily="34" charset="0"/>
              </a:rPr>
            </a:br>
            <a:r>
              <a:rPr lang="es-CL" sz="2000" b="0" i="0" u="none" strike="noStrike" dirty="0">
                <a:solidFill>
                  <a:srgbClr val="FFFFFF"/>
                </a:solidFill>
                <a:effectLst/>
                <a:latin typeface="Cambria"/>
                <a:ea typeface="Cambria"/>
              </a:rPr>
              <a:t>Subsecretaría de Salud Pública</a:t>
            </a:r>
            <a:r>
              <a:rPr lang="en-US" sz="2000" b="0" i="0" u="none" strike="noStrike" dirty="0">
                <a:solidFill>
                  <a:srgbClr val="0A1D21"/>
                </a:solidFill>
                <a:effectLst/>
                <a:latin typeface="Cambria"/>
                <a:ea typeface="Cambria"/>
              </a:rPr>
              <a:t>​</a:t>
            </a:r>
            <a:br>
              <a:rPr lang="en-US" b="0" i="0" u="none" strike="noStrike" dirty="0">
                <a:effectLst/>
                <a:latin typeface="Segoe UI" panose="020B0502040204020203" pitchFamily="34" charset="0"/>
              </a:rPr>
            </a:br>
            <a:br>
              <a:rPr lang="es-CL" dirty="0"/>
            </a:br>
            <a:r>
              <a:rPr lang="es-CL" dirty="0">
                <a:solidFill>
                  <a:schemeClr val="bg1"/>
                </a:solidFill>
              </a:rPr>
              <a:t>Boletín Nº7643-11</a:t>
            </a:r>
            <a:br>
              <a:rPr lang="es-CL" dirty="0"/>
            </a:br>
            <a:r>
              <a:rPr lang="es-CL" sz="2000" b="0" dirty="0">
                <a:solidFill>
                  <a:schemeClr val="bg1"/>
                </a:solidFill>
              </a:rPr>
              <a:t>11 de marzo de 2025</a:t>
            </a:r>
            <a:br>
              <a:rPr lang="es-CL" b="0" dirty="0"/>
            </a:br>
            <a:endParaRPr lang="es-CL" sz="2000" dirty="0">
              <a:solidFill>
                <a:schemeClr val="bg1"/>
              </a:solidFill>
            </a:endParaRPr>
          </a:p>
        </p:txBody>
      </p:sp>
    </p:spTree>
    <p:extLst>
      <p:ext uri="{BB962C8B-B14F-4D97-AF65-F5344CB8AC3E}">
        <p14:creationId xmlns:p14="http://schemas.microsoft.com/office/powerpoint/2010/main" val="2418493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994F18D-70D8-1261-A23F-18E57927E1CA}"/>
              </a:ext>
            </a:extLst>
          </p:cNvPr>
          <p:cNvSpPr>
            <a:spLocks noGrp="1"/>
          </p:cNvSpPr>
          <p:nvPr>
            <p:ph type="title"/>
          </p:nvPr>
        </p:nvSpPr>
        <p:spPr/>
        <p:txBody>
          <a:bodyPr/>
          <a:lstStyle/>
          <a:p>
            <a:r>
              <a:rPr lang="es-CL"/>
              <a:t>Cobertura actual EPOF: Screening neonatal</a:t>
            </a:r>
          </a:p>
        </p:txBody>
      </p:sp>
      <p:sp>
        <p:nvSpPr>
          <p:cNvPr id="3" name="Marcador de número de diapositiva 2">
            <a:extLst>
              <a:ext uri="{FF2B5EF4-FFF2-40B4-BE49-F238E27FC236}">
                <a16:creationId xmlns:a16="http://schemas.microsoft.com/office/drawing/2014/main" id="{B0C69334-A03F-3AA2-8D81-52AC5AAA8AEA}"/>
              </a:ext>
            </a:extLst>
          </p:cNvPr>
          <p:cNvSpPr>
            <a:spLocks noGrp="1"/>
          </p:cNvSpPr>
          <p:nvPr>
            <p:ph type="sldNum" sz="quarter" idx="12"/>
          </p:nvPr>
        </p:nvSpPr>
        <p:spPr/>
        <p:txBody>
          <a:bodyPr/>
          <a:lstStyle/>
          <a:p>
            <a:pPr defTabSz="609585"/>
            <a:fld id="{758EF458-5B7C-9F44-BB09-A6316498C081}" type="slidenum">
              <a:rPr lang="es-ES">
                <a:solidFill>
                  <a:srgbClr val="EEECE1"/>
                </a:solidFill>
                <a:latin typeface="Calibri"/>
              </a:rPr>
              <a:pPr defTabSz="609585"/>
              <a:t>10</a:t>
            </a:fld>
            <a:endParaRPr lang="es-ES">
              <a:solidFill>
                <a:srgbClr val="EEECE1"/>
              </a:solidFill>
              <a:latin typeface="Calibri"/>
            </a:endParaRPr>
          </a:p>
        </p:txBody>
      </p:sp>
      <p:graphicFrame>
        <p:nvGraphicFramePr>
          <p:cNvPr id="4" name="Diagrama 3">
            <a:extLst>
              <a:ext uri="{FF2B5EF4-FFF2-40B4-BE49-F238E27FC236}">
                <a16:creationId xmlns:a16="http://schemas.microsoft.com/office/drawing/2014/main" id="{6413B055-2486-5D6D-F446-F865D8C2E7A7}"/>
              </a:ext>
            </a:extLst>
          </p:cNvPr>
          <p:cNvGraphicFramePr/>
          <p:nvPr/>
        </p:nvGraphicFramePr>
        <p:xfrm>
          <a:off x="1852322" y="3429001"/>
          <a:ext cx="8487357" cy="2605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Marcador de contenido 5">
            <a:extLst>
              <a:ext uri="{FF2B5EF4-FFF2-40B4-BE49-F238E27FC236}">
                <a16:creationId xmlns:a16="http://schemas.microsoft.com/office/drawing/2014/main" id="{E5A60787-B7A1-DEB8-9502-A62CB32832D2}"/>
              </a:ext>
            </a:extLst>
          </p:cNvPr>
          <p:cNvSpPr>
            <a:spLocks noGrp="1"/>
          </p:cNvSpPr>
          <p:nvPr>
            <p:ph idx="1"/>
          </p:nvPr>
        </p:nvSpPr>
        <p:spPr>
          <a:xfrm>
            <a:off x="609601" y="1381435"/>
            <a:ext cx="11248724" cy="1005037"/>
          </a:xfrm>
        </p:spPr>
        <p:txBody>
          <a:bodyPr/>
          <a:lstStyle/>
          <a:p>
            <a:r>
              <a:rPr lang="es-CL" dirty="0"/>
              <a:t>Programa de tamizaje universal a todos los recién nacidos en el país.</a:t>
            </a:r>
          </a:p>
          <a:p>
            <a:r>
              <a:rPr lang="es-CL" dirty="0"/>
              <a:t>Se han examinado a más de 4,5 millones de niños y niñas, previniendo la discapacidad intelectual en más de 2.500 personas nacidas. </a:t>
            </a:r>
          </a:p>
          <a:p>
            <a:r>
              <a:rPr lang="es-CL" dirty="0"/>
              <a:t>Trabajo actual ampliación pesquisa neonatal. </a:t>
            </a:r>
          </a:p>
        </p:txBody>
      </p:sp>
    </p:spTree>
    <p:extLst>
      <p:ext uri="{BB962C8B-B14F-4D97-AF65-F5344CB8AC3E}">
        <p14:creationId xmlns:p14="http://schemas.microsoft.com/office/powerpoint/2010/main" val="689900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A570445-CCE8-9035-C40A-4FE82414105B}"/>
              </a:ext>
            </a:extLst>
          </p:cNvPr>
          <p:cNvSpPr>
            <a:spLocks noGrp="1"/>
          </p:cNvSpPr>
          <p:nvPr>
            <p:ph type="title"/>
          </p:nvPr>
        </p:nvSpPr>
        <p:spPr/>
        <p:txBody>
          <a:bodyPr>
            <a:noAutofit/>
          </a:bodyPr>
          <a:lstStyle/>
          <a:p>
            <a:r>
              <a:rPr lang="es-CL" sz="2667" dirty="0"/>
              <a:t>Proyecto de Ley sobre Enfermedades Poco Frecuentes</a:t>
            </a:r>
          </a:p>
        </p:txBody>
      </p:sp>
    </p:spTree>
    <p:extLst>
      <p:ext uri="{BB962C8B-B14F-4D97-AF65-F5344CB8AC3E}">
        <p14:creationId xmlns:p14="http://schemas.microsoft.com/office/powerpoint/2010/main" val="2141737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2D1C24-43F1-5FBA-2934-B84B4F464CB7}"/>
              </a:ext>
            </a:extLst>
          </p:cNvPr>
          <p:cNvSpPr>
            <a:spLocks noGrp="1"/>
          </p:cNvSpPr>
          <p:nvPr>
            <p:ph type="title"/>
          </p:nvPr>
        </p:nvSpPr>
        <p:spPr>
          <a:xfrm>
            <a:off x="609600" y="434249"/>
            <a:ext cx="9950823" cy="544227"/>
          </a:xfrm>
        </p:spPr>
        <p:txBody>
          <a:bodyPr lIns="91440" tIns="45720" rIns="91440" bIns="45720" anchor="t"/>
          <a:lstStyle/>
          <a:p>
            <a:r>
              <a:rPr lang="es-CL" dirty="0"/>
              <a:t>Antecedentes</a:t>
            </a:r>
          </a:p>
        </p:txBody>
      </p:sp>
      <p:sp>
        <p:nvSpPr>
          <p:cNvPr id="4" name="Marcador de número de diapositiva 3">
            <a:extLst>
              <a:ext uri="{FF2B5EF4-FFF2-40B4-BE49-F238E27FC236}">
                <a16:creationId xmlns:a16="http://schemas.microsoft.com/office/drawing/2014/main" id="{4F3DB44B-6EDA-D50B-E500-43966BD68D79}"/>
              </a:ext>
            </a:extLst>
          </p:cNvPr>
          <p:cNvSpPr>
            <a:spLocks noGrp="1"/>
          </p:cNvSpPr>
          <p:nvPr>
            <p:ph type="sldNum" sz="quarter" idx="12"/>
          </p:nvPr>
        </p:nvSpPr>
        <p:spPr/>
        <p:txBody>
          <a:bodyPr/>
          <a:lstStyle/>
          <a:p>
            <a:fld id="{758EF458-5B7C-9F44-BB09-A6316498C081}" type="slidenum">
              <a:rPr lang="es-ES" smtClean="0"/>
              <a:pPr/>
              <a:t>12</a:t>
            </a:fld>
            <a:endParaRPr lang="es-ES"/>
          </a:p>
        </p:txBody>
      </p:sp>
      <p:graphicFrame>
        <p:nvGraphicFramePr>
          <p:cNvPr id="6" name="Marcador de contenido 5">
            <a:extLst>
              <a:ext uri="{FF2B5EF4-FFF2-40B4-BE49-F238E27FC236}">
                <a16:creationId xmlns:a16="http://schemas.microsoft.com/office/drawing/2014/main" id="{7AEFF8C9-E1BE-4EA9-72E3-E8C2E9400188}"/>
              </a:ext>
            </a:extLst>
          </p:cNvPr>
          <p:cNvGraphicFramePr>
            <a:graphicFrameLocks noGrp="1"/>
          </p:cNvGraphicFramePr>
          <p:nvPr>
            <p:ph idx="1"/>
            <p:extLst>
              <p:ext uri="{D42A27DB-BD31-4B8C-83A1-F6EECF244321}">
                <p14:modId xmlns:p14="http://schemas.microsoft.com/office/powerpoint/2010/main" val="4171333842"/>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3591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758EF458-5B7C-9F44-BB09-A6316498C081}" type="slidenum">
              <a:rPr lang="es-ES" smtClean="0"/>
              <a:pPr/>
              <a:t>13</a:t>
            </a:fld>
            <a:endParaRPr lang="es-ES"/>
          </a:p>
        </p:txBody>
      </p:sp>
      <p:sp>
        <p:nvSpPr>
          <p:cNvPr id="8" name="Título 7">
            <a:extLst>
              <a:ext uri="{FF2B5EF4-FFF2-40B4-BE49-F238E27FC236}">
                <a16:creationId xmlns:a16="http://schemas.microsoft.com/office/drawing/2014/main" id="{E17282BA-551E-B0FE-28EA-FFAE221F8D2C}"/>
              </a:ext>
            </a:extLst>
          </p:cNvPr>
          <p:cNvSpPr>
            <a:spLocks noGrp="1"/>
          </p:cNvSpPr>
          <p:nvPr>
            <p:ph type="title"/>
          </p:nvPr>
        </p:nvSpPr>
        <p:spPr>
          <a:xfrm>
            <a:off x="609600" y="434249"/>
            <a:ext cx="9811352" cy="544227"/>
          </a:xfrm>
        </p:spPr>
        <p:txBody>
          <a:bodyPr/>
          <a:lstStyle/>
          <a:p>
            <a:r>
              <a:rPr lang="es-CL" dirty="0"/>
              <a:t>Antecedentes</a:t>
            </a:r>
          </a:p>
        </p:txBody>
      </p:sp>
      <p:sp>
        <p:nvSpPr>
          <p:cNvPr id="11" name="Marcador de contenido 10">
            <a:extLst>
              <a:ext uri="{FF2B5EF4-FFF2-40B4-BE49-F238E27FC236}">
                <a16:creationId xmlns:a16="http://schemas.microsoft.com/office/drawing/2014/main" id="{DA10D3A5-B4D7-BEEF-DF5D-F093AE049C4E}"/>
              </a:ext>
            </a:extLst>
          </p:cNvPr>
          <p:cNvSpPr>
            <a:spLocks noGrp="1"/>
          </p:cNvSpPr>
          <p:nvPr>
            <p:ph idx="1"/>
          </p:nvPr>
        </p:nvSpPr>
        <p:spPr>
          <a:xfrm>
            <a:off x="609600" y="1444629"/>
            <a:ext cx="10972800" cy="4525963"/>
          </a:xfrm>
        </p:spPr>
        <p:txBody>
          <a:bodyPr/>
          <a:lstStyle/>
          <a:p>
            <a:r>
              <a:rPr lang="es-CL"/>
              <a:t>En agosto de 2023, cuando se disponía su votación en general en la Sala del Senado, el Ejecutivo determinó el </a:t>
            </a:r>
            <a:r>
              <a:rPr lang="es-CL" err="1"/>
              <a:t>PdL</a:t>
            </a:r>
            <a:r>
              <a:rPr lang="es-CL"/>
              <a:t> volviera a la Comisión de Salud.</a:t>
            </a:r>
          </a:p>
          <a:p>
            <a:pPr lvl="1"/>
            <a:r>
              <a:rPr lang="es-CL"/>
              <a:t>Los cambios institucionales propuestos involucrarían recursos y harían a la iniciativa inadmisible: Comisión Nacional de Enfermedades Raras e instauración de un plan nacional de estas enfermedades.</a:t>
            </a:r>
          </a:p>
          <a:p>
            <a:endParaRPr lang="es-CL"/>
          </a:p>
          <a:p>
            <a:r>
              <a:rPr lang="es-CL"/>
              <a:t>Por lo tanto, se decide, en la nueva propuesta, eliminar el Plan Nacional y la Comisión Nacional.</a:t>
            </a:r>
          </a:p>
          <a:p>
            <a:endParaRPr lang="es-CL"/>
          </a:p>
          <a:p>
            <a:r>
              <a:rPr lang="es-CL"/>
              <a:t>Se decide reemplazar la Comisión Nacional por una Comisión Técnica Asesora sobre enfermedades poco frecuentes, raras o huérfanas, y reforzar acciones ya iniciadas.</a:t>
            </a:r>
          </a:p>
        </p:txBody>
      </p:sp>
    </p:spTree>
    <p:extLst>
      <p:ext uri="{BB962C8B-B14F-4D97-AF65-F5344CB8AC3E}">
        <p14:creationId xmlns:p14="http://schemas.microsoft.com/office/powerpoint/2010/main" val="3570736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2D1C24-43F1-5FBA-2934-B84B4F464CB7}"/>
              </a:ext>
            </a:extLst>
          </p:cNvPr>
          <p:cNvSpPr>
            <a:spLocks noGrp="1"/>
          </p:cNvSpPr>
          <p:nvPr>
            <p:ph type="title"/>
          </p:nvPr>
        </p:nvSpPr>
        <p:spPr>
          <a:xfrm>
            <a:off x="609600" y="434249"/>
            <a:ext cx="9950823" cy="544227"/>
          </a:xfrm>
        </p:spPr>
        <p:txBody>
          <a:bodyPr lIns="91440" tIns="45720" rIns="91440" bIns="45720" anchor="t"/>
          <a:lstStyle/>
          <a:p>
            <a:r>
              <a:rPr lang="es-CL" dirty="0"/>
              <a:t>Antecedentes</a:t>
            </a:r>
          </a:p>
        </p:txBody>
      </p:sp>
      <p:sp>
        <p:nvSpPr>
          <p:cNvPr id="4" name="Marcador de número de diapositiva 3">
            <a:extLst>
              <a:ext uri="{FF2B5EF4-FFF2-40B4-BE49-F238E27FC236}">
                <a16:creationId xmlns:a16="http://schemas.microsoft.com/office/drawing/2014/main" id="{4F3DB44B-6EDA-D50B-E500-43966BD68D79}"/>
              </a:ext>
            </a:extLst>
          </p:cNvPr>
          <p:cNvSpPr>
            <a:spLocks noGrp="1"/>
          </p:cNvSpPr>
          <p:nvPr>
            <p:ph type="sldNum" sz="quarter" idx="12"/>
          </p:nvPr>
        </p:nvSpPr>
        <p:spPr/>
        <p:txBody>
          <a:bodyPr/>
          <a:lstStyle/>
          <a:p>
            <a:fld id="{758EF458-5B7C-9F44-BB09-A6316498C081}" type="slidenum">
              <a:rPr lang="es-ES" smtClean="0"/>
              <a:pPr/>
              <a:t>14</a:t>
            </a:fld>
            <a:endParaRPr lang="es-ES"/>
          </a:p>
        </p:txBody>
      </p:sp>
      <p:graphicFrame>
        <p:nvGraphicFramePr>
          <p:cNvPr id="6" name="Marcador de contenido 5">
            <a:extLst>
              <a:ext uri="{FF2B5EF4-FFF2-40B4-BE49-F238E27FC236}">
                <a16:creationId xmlns:a16="http://schemas.microsoft.com/office/drawing/2014/main" id="{7AEFF8C9-E1BE-4EA9-72E3-E8C2E9400188}"/>
              </a:ext>
            </a:extLst>
          </p:cNvPr>
          <p:cNvGraphicFramePr>
            <a:graphicFrameLocks noGrp="1"/>
          </p:cNvGraphicFramePr>
          <p:nvPr>
            <p:ph idx="1"/>
            <p:extLst>
              <p:ext uri="{D42A27DB-BD31-4B8C-83A1-F6EECF244321}">
                <p14:modId xmlns:p14="http://schemas.microsoft.com/office/powerpoint/2010/main" val="439412561"/>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0047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BD2414-321A-8DFD-A681-34DB8E54CB3F}"/>
              </a:ext>
            </a:extLst>
          </p:cNvPr>
          <p:cNvSpPr>
            <a:spLocks noGrp="1"/>
          </p:cNvSpPr>
          <p:nvPr>
            <p:ph type="title"/>
          </p:nvPr>
        </p:nvSpPr>
        <p:spPr/>
        <p:txBody>
          <a:bodyPr/>
          <a:lstStyle/>
          <a:p>
            <a:r>
              <a:rPr lang="es-CL"/>
              <a:t>Indicaciones</a:t>
            </a:r>
          </a:p>
        </p:txBody>
      </p:sp>
      <p:graphicFrame>
        <p:nvGraphicFramePr>
          <p:cNvPr id="5" name="Marcador de contenido 4">
            <a:extLst>
              <a:ext uri="{FF2B5EF4-FFF2-40B4-BE49-F238E27FC236}">
                <a16:creationId xmlns:a16="http://schemas.microsoft.com/office/drawing/2014/main" id="{DC765AC1-50EA-8A79-908C-E787D9D04417}"/>
              </a:ext>
            </a:extLst>
          </p:cNvPr>
          <p:cNvGraphicFramePr>
            <a:graphicFrameLocks noGrp="1"/>
          </p:cNvGraphicFramePr>
          <p:nvPr>
            <p:ph idx="1"/>
            <p:extLst>
              <p:ext uri="{D42A27DB-BD31-4B8C-83A1-F6EECF244321}">
                <p14:modId xmlns:p14="http://schemas.microsoft.com/office/powerpoint/2010/main" val="1550697555"/>
              </p:ext>
            </p:extLst>
          </p:nvPr>
        </p:nvGraphicFramePr>
        <p:xfrm>
          <a:off x="1089408" y="1241265"/>
          <a:ext cx="10013183" cy="4375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número de diapositiva 3">
            <a:extLst>
              <a:ext uri="{FF2B5EF4-FFF2-40B4-BE49-F238E27FC236}">
                <a16:creationId xmlns:a16="http://schemas.microsoft.com/office/drawing/2014/main" id="{4B676346-ED4E-21A2-400D-DFAF7B8BE287}"/>
              </a:ext>
            </a:extLst>
          </p:cNvPr>
          <p:cNvSpPr>
            <a:spLocks noGrp="1"/>
          </p:cNvSpPr>
          <p:nvPr>
            <p:ph type="sldNum" sz="quarter" idx="12"/>
          </p:nvPr>
        </p:nvSpPr>
        <p:spPr/>
        <p:txBody>
          <a:bodyPr/>
          <a:lstStyle/>
          <a:p>
            <a:fld id="{758EF458-5B7C-9F44-BB09-A6316498C081}" type="slidenum">
              <a:rPr lang="es-ES" smtClean="0"/>
              <a:pPr/>
              <a:t>15</a:t>
            </a:fld>
            <a:endParaRPr lang="es-ES"/>
          </a:p>
        </p:txBody>
      </p:sp>
    </p:spTree>
    <p:extLst>
      <p:ext uri="{BB962C8B-B14F-4D97-AF65-F5344CB8AC3E}">
        <p14:creationId xmlns:p14="http://schemas.microsoft.com/office/powerpoint/2010/main" val="4050096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A570445-CCE8-9035-C40A-4FE82414105B}"/>
              </a:ext>
            </a:extLst>
          </p:cNvPr>
          <p:cNvSpPr>
            <a:spLocks noGrp="1"/>
          </p:cNvSpPr>
          <p:nvPr>
            <p:ph type="title"/>
          </p:nvPr>
        </p:nvSpPr>
        <p:spPr/>
        <p:txBody>
          <a:bodyPr>
            <a:noAutofit/>
          </a:bodyPr>
          <a:lstStyle/>
          <a:p>
            <a:r>
              <a:rPr lang="es-CL" sz="2667" dirty="0"/>
              <a:t>Estructura del texto aprobado por el Senado</a:t>
            </a:r>
          </a:p>
        </p:txBody>
      </p:sp>
    </p:spTree>
    <p:extLst>
      <p:ext uri="{BB962C8B-B14F-4D97-AF65-F5344CB8AC3E}">
        <p14:creationId xmlns:p14="http://schemas.microsoft.com/office/powerpoint/2010/main" val="3591694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2D1C24-43F1-5FBA-2934-B84B4F464CB7}"/>
              </a:ext>
            </a:extLst>
          </p:cNvPr>
          <p:cNvSpPr>
            <a:spLocks noGrp="1"/>
          </p:cNvSpPr>
          <p:nvPr>
            <p:ph type="title"/>
          </p:nvPr>
        </p:nvSpPr>
        <p:spPr/>
        <p:txBody>
          <a:bodyPr lIns="91440" tIns="45720" rIns="91440" bIns="45720" anchor="t"/>
          <a:lstStyle/>
          <a:p>
            <a:r>
              <a:rPr lang="es-CL" dirty="0"/>
              <a:t>Resumen Proyecto de Ley </a:t>
            </a:r>
          </a:p>
        </p:txBody>
      </p:sp>
      <p:sp>
        <p:nvSpPr>
          <p:cNvPr id="3" name="Marcador de contenido 2">
            <a:extLst>
              <a:ext uri="{FF2B5EF4-FFF2-40B4-BE49-F238E27FC236}">
                <a16:creationId xmlns:a16="http://schemas.microsoft.com/office/drawing/2014/main" id="{AC4F0AE8-7EA2-5A1B-1556-795CB1E5BF78}"/>
              </a:ext>
            </a:extLst>
          </p:cNvPr>
          <p:cNvSpPr>
            <a:spLocks noGrp="1"/>
          </p:cNvSpPr>
          <p:nvPr>
            <p:ph idx="1"/>
          </p:nvPr>
        </p:nvSpPr>
        <p:spPr/>
        <p:txBody>
          <a:bodyPr lIns="91440" tIns="45720" rIns="91440" bIns="45720" anchor="t"/>
          <a:lstStyle/>
          <a:p>
            <a:pPr marL="144145" indent="0">
              <a:buNone/>
            </a:pPr>
            <a:r>
              <a:rPr lang="es-CL" sz="2000" b="1" dirty="0">
                <a:ea typeface="Cambria"/>
              </a:rPr>
              <a:t>Objetivo proyecto propuesto: </a:t>
            </a:r>
            <a:endParaRPr lang="es-ES" sz="2000" dirty="0">
              <a:ea typeface="Cambria"/>
            </a:endParaRPr>
          </a:p>
          <a:p>
            <a:pPr marL="144145" indent="0">
              <a:buNone/>
            </a:pPr>
            <a:r>
              <a:rPr lang="es-CL" sz="2000" dirty="0">
                <a:ea typeface="Cambria"/>
              </a:rPr>
              <a:t>Definir y regular las enfermedades poco frecuentes, raras o huérfanas y establecer un marco normativo para la planificación, desarrollo y ejecución de políticas públicas, programas y acciones relacionadas con las enfermedades poco frecuentes, raras o huérfanas. </a:t>
            </a:r>
          </a:p>
          <a:p>
            <a:pPr marL="144145" indent="0">
              <a:buNone/>
            </a:pPr>
            <a:endParaRPr lang="es-CL" sz="2000" dirty="0">
              <a:ea typeface="Cambria"/>
            </a:endParaRPr>
          </a:p>
          <a:p>
            <a:pPr marL="144145" indent="0">
              <a:buNone/>
            </a:pPr>
            <a:r>
              <a:rPr lang="es-CL" sz="2000" b="1" dirty="0">
                <a:effectLst/>
                <a:ea typeface="Cambria"/>
              </a:rPr>
              <a:t>Acuerdos</a:t>
            </a:r>
            <a:r>
              <a:rPr lang="es-CL" sz="2000" b="1" dirty="0">
                <a:ea typeface="Cambria"/>
              </a:rPr>
              <a:t> Comisión de Salud</a:t>
            </a:r>
            <a:r>
              <a:rPr lang="es-CL" sz="2000" dirty="0">
                <a:effectLst/>
                <a:ea typeface="Cambria"/>
              </a:rPr>
              <a:t>: </a:t>
            </a:r>
            <a:endParaRPr lang="es-CL" sz="2000" dirty="0">
              <a:ea typeface="Cambria"/>
            </a:endParaRPr>
          </a:p>
          <a:p>
            <a:pPr marL="144145" indent="0">
              <a:buNone/>
            </a:pPr>
            <a:r>
              <a:rPr lang="es-CL" sz="2000" dirty="0">
                <a:effectLst/>
                <a:ea typeface="Cambria"/>
              </a:rPr>
              <a:t>Aprobado en general y en particular por unanimidad.</a:t>
            </a:r>
            <a:endParaRPr lang="es-CL" sz="2000" dirty="0">
              <a:ea typeface="Cambria"/>
            </a:endParaRPr>
          </a:p>
          <a:p>
            <a:pPr marL="144145" indent="0">
              <a:buNone/>
            </a:pPr>
            <a:endParaRPr lang="es-CL" sz="2000" dirty="0">
              <a:ea typeface="Cambria"/>
            </a:endParaRPr>
          </a:p>
          <a:p>
            <a:pPr marL="144145" indent="0">
              <a:buNone/>
            </a:pPr>
            <a:r>
              <a:rPr lang="es-CL" sz="2000" b="1" dirty="0">
                <a:effectLst/>
                <a:ea typeface="Cambria"/>
              </a:rPr>
              <a:t>Estructura del proyecto aprobado por la </a:t>
            </a:r>
            <a:r>
              <a:rPr lang="es-CL" sz="2000" b="1" dirty="0">
                <a:ea typeface="Cambria"/>
              </a:rPr>
              <a:t>Comisión de Salud</a:t>
            </a:r>
            <a:r>
              <a:rPr lang="es-CL" sz="2000" dirty="0">
                <a:effectLst/>
                <a:ea typeface="Cambria"/>
              </a:rPr>
              <a:t>: </a:t>
            </a:r>
            <a:endParaRPr lang="es-CL" sz="2000" dirty="0">
              <a:ea typeface="Cambria"/>
            </a:endParaRPr>
          </a:p>
          <a:p>
            <a:pPr marL="144145" indent="0">
              <a:buNone/>
            </a:pPr>
            <a:r>
              <a:rPr lang="es-CL" sz="2000" dirty="0">
                <a:effectLst/>
                <a:ea typeface="Cambria"/>
              </a:rPr>
              <a:t>Consta de seis artículos permanentes y tres artículos transitorios. </a:t>
            </a:r>
            <a:endParaRPr lang="es-CL" sz="2000" dirty="0">
              <a:ea typeface="Cambria"/>
            </a:endParaRPr>
          </a:p>
        </p:txBody>
      </p:sp>
      <p:sp>
        <p:nvSpPr>
          <p:cNvPr id="4" name="Marcador de número de diapositiva 3">
            <a:extLst>
              <a:ext uri="{FF2B5EF4-FFF2-40B4-BE49-F238E27FC236}">
                <a16:creationId xmlns:a16="http://schemas.microsoft.com/office/drawing/2014/main" id="{4F3DB44B-6EDA-D50B-E500-43966BD68D79}"/>
              </a:ext>
            </a:extLst>
          </p:cNvPr>
          <p:cNvSpPr>
            <a:spLocks noGrp="1"/>
          </p:cNvSpPr>
          <p:nvPr>
            <p:ph type="sldNum" sz="quarter" idx="12"/>
          </p:nvPr>
        </p:nvSpPr>
        <p:spPr/>
        <p:txBody>
          <a:bodyPr/>
          <a:lstStyle/>
          <a:p>
            <a:fld id="{758EF458-5B7C-9F44-BB09-A6316498C081}" type="slidenum">
              <a:rPr lang="es-ES" smtClean="0"/>
              <a:pPr/>
              <a:t>17</a:t>
            </a:fld>
            <a:endParaRPr lang="es-ES"/>
          </a:p>
        </p:txBody>
      </p:sp>
    </p:spTree>
    <p:extLst>
      <p:ext uri="{BB962C8B-B14F-4D97-AF65-F5344CB8AC3E}">
        <p14:creationId xmlns:p14="http://schemas.microsoft.com/office/powerpoint/2010/main" val="2948622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3">
          <a:extLst>
            <a:ext uri="{FF2B5EF4-FFF2-40B4-BE49-F238E27FC236}">
              <a16:creationId xmlns:a16="http://schemas.microsoft.com/office/drawing/2014/main" id="{9267CCF1-E58F-0225-A73F-C56D6FDFC26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CFDE0F0-E6FB-CB4C-4388-9099786A0958}"/>
              </a:ext>
            </a:extLst>
          </p:cNvPr>
          <p:cNvSpPr>
            <a:spLocks noGrp="1"/>
          </p:cNvSpPr>
          <p:nvPr>
            <p:ph type="title"/>
          </p:nvPr>
        </p:nvSpPr>
        <p:spPr/>
        <p:txBody>
          <a:bodyPr vert="horz" lIns="91440" tIns="45720" rIns="91440" bIns="45720" rtlCol="0" anchor="ctr">
            <a:noAutofit/>
          </a:bodyPr>
          <a:lstStyle/>
          <a:p>
            <a:r>
              <a:rPr lang="en-US" dirty="0" err="1">
                <a:solidFill>
                  <a:schemeClr val="tx2"/>
                </a:solidFill>
                <a:latin typeface="Cambria" panose="02040503050406030204" pitchFamily="18" charset="0"/>
                <a:cs typeface="+mj-cs"/>
              </a:rPr>
              <a:t>Síntesis</a:t>
            </a:r>
            <a:r>
              <a:rPr lang="en-US" dirty="0">
                <a:solidFill>
                  <a:schemeClr val="tx2"/>
                </a:solidFill>
                <a:latin typeface="Cambria" panose="02040503050406030204" pitchFamily="18" charset="0"/>
                <a:cs typeface="+mj-cs"/>
              </a:rPr>
              <a:t> Proyecto de Ley</a:t>
            </a:r>
          </a:p>
        </p:txBody>
      </p:sp>
      <p:graphicFrame>
        <p:nvGraphicFramePr>
          <p:cNvPr id="11" name="Tabla 4">
            <a:extLst>
              <a:ext uri="{FF2B5EF4-FFF2-40B4-BE49-F238E27FC236}">
                <a16:creationId xmlns:a16="http://schemas.microsoft.com/office/drawing/2014/main" id="{351892F5-F7CF-0883-58B0-877D1DB98B45}"/>
              </a:ext>
            </a:extLst>
          </p:cNvPr>
          <p:cNvGraphicFramePr>
            <a:graphicFrameLocks noGrp="1"/>
          </p:cNvGraphicFramePr>
          <p:nvPr>
            <p:ph idx="1"/>
            <p:extLst>
              <p:ext uri="{D42A27DB-BD31-4B8C-83A1-F6EECF244321}">
                <p14:modId xmlns:p14="http://schemas.microsoft.com/office/powerpoint/2010/main" val="1651890474"/>
              </p:ext>
            </p:extLst>
          </p:nvPr>
        </p:nvGraphicFramePr>
        <p:xfrm>
          <a:off x="609599" y="1600200"/>
          <a:ext cx="10685929" cy="4097651"/>
        </p:xfrm>
        <a:graphic>
          <a:graphicData uri="http://schemas.openxmlformats.org/drawingml/2006/table">
            <a:tbl>
              <a:tblPr firstRow="1" bandRow="1">
                <a:tableStyleId>{69012ECD-51FC-41F1-AA8D-1B2483CD663E}</a:tableStyleId>
              </a:tblPr>
              <a:tblGrid>
                <a:gridCol w="10685929">
                  <a:extLst>
                    <a:ext uri="{9D8B030D-6E8A-4147-A177-3AD203B41FA5}">
                      <a16:colId xmlns:a16="http://schemas.microsoft.com/office/drawing/2014/main" val="4085493490"/>
                    </a:ext>
                  </a:extLst>
                </a:gridCol>
              </a:tblGrid>
              <a:tr h="508077">
                <a:tc>
                  <a:txBody>
                    <a:bodyPr/>
                    <a:lstStyle/>
                    <a:p>
                      <a:pPr algn="ctr"/>
                      <a:r>
                        <a:rPr lang="es-MX" sz="2200" b="1" dirty="0"/>
                        <a:t>Artículo 1°</a:t>
                      </a:r>
                      <a:endParaRPr lang="es-CL" sz="2200" b="1" dirty="0"/>
                    </a:p>
                  </a:txBody>
                  <a:tcPr marL="124937" marR="124937" marT="62468" marB="62468" anchor="ctr"/>
                </a:tc>
                <a:extLst>
                  <a:ext uri="{0D108BD9-81ED-4DB2-BD59-A6C34878D82A}">
                    <a16:rowId xmlns:a16="http://schemas.microsoft.com/office/drawing/2014/main" val="2717448249"/>
                  </a:ext>
                </a:extLst>
              </a:tr>
              <a:tr h="5080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2200" b="1"/>
                        <a:t>Objeto</a:t>
                      </a:r>
                    </a:p>
                  </a:txBody>
                  <a:tcPr marL="124937" marR="124937" marT="62468" marB="62468" anchor="ctr"/>
                </a:tc>
                <a:extLst>
                  <a:ext uri="{0D108BD9-81ED-4DB2-BD59-A6C34878D82A}">
                    <a16:rowId xmlns:a16="http://schemas.microsoft.com/office/drawing/2014/main" val="2221830492"/>
                  </a:ext>
                </a:extLst>
              </a:tr>
              <a:tr h="3081497">
                <a:tc>
                  <a:txBody>
                    <a:bodyPr/>
                    <a:lstStyle/>
                    <a:p>
                      <a:pPr marL="342900" indent="-342900">
                        <a:buFont typeface="Arial" panose="020B0604020202020204" pitchFamily="34" charset="0"/>
                        <a:buChar char="•"/>
                      </a:pPr>
                      <a:r>
                        <a:rPr lang="es-CL" sz="2500" kern="1200" dirty="0">
                          <a:solidFill>
                            <a:schemeClr val="dk1"/>
                          </a:solidFill>
                          <a:effectLst/>
                        </a:rPr>
                        <a:t>La presente ley tiene por objeto establecer un marco normativo para la planificación, desarrollo y ejecución de políticas públicas, programas y acciones relacionadas con las enfermedades poco frecuentes, raras o huérfanas. </a:t>
                      </a:r>
                    </a:p>
                    <a:p>
                      <a:pPr algn="just"/>
                      <a:endParaRPr lang="es-CL" sz="2200" b="0" kern="1200" dirty="0">
                        <a:solidFill>
                          <a:schemeClr val="dk1"/>
                        </a:solidFill>
                        <a:effectLst/>
                      </a:endParaRPr>
                    </a:p>
                    <a:p>
                      <a:pPr algn="just"/>
                      <a:endParaRPr lang="es-CL" sz="2200" b="0" kern="1200" dirty="0">
                        <a:solidFill>
                          <a:schemeClr val="dk1"/>
                        </a:solidFill>
                        <a:effectLst/>
                        <a:latin typeface="+mn-lt"/>
                        <a:ea typeface="+mn-ea"/>
                        <a:cs typeface="+mn-cs"/>
                      </a:endParaRPr>
                    </a:p>
                  </a:txBody>
                  <a:tcPr marL="124937" marR="124937" marT="62468" marB="62468"/>
                </a:tc>
                <a:extLst>
                  <a:ext uri="{0D108BD9-81ED-4DB2-BD59-A6C34878D82A}">
                    <a16:rowId xmlns:a16="http://schemas.microsoft.com/office/drawing/2014/main" val="3932870201"/>
                  </a:ext>
                </a:extLst>
              </a:tr>
            </a:tbl>
          </a:graphicData>
        </a:graphic>
      </p:graphicFrame>
    </p:spTree>
    <p:extLst>
      <p:ext uri="{BB962C8B-B14F-4D97-AF65-F5344CB8AC3E}">
        <p14:creationId xmlns:p14="http://schemas.microsoft.com/office/powerpoint/2010/main" val="1223599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C0033C-CF49-DBCC-CDA8-B7277CFA7913}"/>
              </a:ext>
            </a:extLst>
          </p:cNvPr>
          <p:cNvSpPr>
            <a:spLocks noGrp="1"/>
          </p:cNvSpPr>
          <p:nvPr>
            <p:ph type="title"/>
          </p:nvPr>
        </p:nvSpPr>
        <p:spPr/>
        <p:txBody>
          <a:bodyPr/>
          <a:lstStyle/>
          <a:p>
            <a:r>
              <a:rPr lang="es-CL" dirty="0"/>
              <a:t>Objeto</a:t>
            </a:r>
          </a:p>
        </p:txBody>
      </p:sp>
      <p:sp>
        <p:nvSpPr>
          <p:cNvPr id="3" name="Marcador de contenido 2">
            <a:extLst>
              <a:ext uri="{FF2B5EF4-FFF2-40B4-BE49-F238E27FC236}">
                <a16:creationId xmlns:a16="http://schemas.microsoft.com/office/drawing/2014/main" id="{3F63E09E-CA8F-DC70-63F3-1A83D56B7354}"/>
              </a:ext>
            </a:extLst>
          </p:cNvPr>
          <p:cNvSpPr>
            <a:spLocks noGrp="1"/>
          </p:cNvSpPr>
          <p:nvPr>
            <p:ph idx="1"/>
          </p:nvPr>
        </p:nvSpPr>
        <p:spPr/>
        <p:txBody>
          <a:bodyPr/>
          <a:lstStyle/>
          <a:p>
            <a:r>
              <a:rPr lang="es-ES" sz="2400" b="0" i="0" dirty="0">
                <a:solidFill>
                  <a:srgbClr val="000000"/>
                </a:solidFill>
                <a:effectLst/>
                <a:latin typeface="Calibri" panose="020F0502020204030204" pitchFamily="34" charset="0"/>
              </a:rPr>
              <a:t>Este PDL tiene como objetivo entregar un marco regulatorio y normativo que permita el desarrollo de políticas públicas en la materia, y no entregar garantías de salud o cobertura a prestaciones o tecnologías específicas. </a:t>
            </a:r>
          </a:p>
        </p:txBody>
      </p:sp>
      <p:sp>
        <p:nvSpPr>
          <p:cNvPr id="4" name="Marcador de número de diapositiva 3">
            <a:extLst>
              <a:ext uri="{FF2B5EF4-FFF2-40B4-BE49-F238E27FC236}">
                <a16:creationId xmlns:a16="http://schemas.microsoft.com/office/drawing/2014/main" id="{4E9236C8-EC3D-F5B2-DE00-F13118E45816}"/>
              </a:ext>
            </a:extLst>
          </p:cNvPr>
          <p:cNvSpPr>
            <a:spLocks noGrp="1"/>
          </p:cNvSpPr>
          <p:nvPr>
            <p:ph type="sldNum" sz="quarter" idx="12"/>
          </p:nvPr>
        </p:nvSpPr>
        <p:spPr/>
        <p:txBody>
          <a:bodyPr/>
          <a:lstStyle/>
          <a:p>
            <a:fld id="{758EF458-5B7C-9F44-BB09-A6316498C081}" type="slidenum">
              <a:rPr lang="es-ES" smtClean="0"/>
              <a:pPr/>
              <a:t>19</a:t>
            </a:fld>
            <a:endParaRPr lang="es-ES"/>
          </a:p>
        </p:txBody>
      </p:sp>
    </p:spTree>
    <p:extLst>
      <p:ext uri="{BB962C8B-B14F-4D97-AF65-F5344CB8AC3E}">
        <p14:creationId xmlns:p14="http://schemas.microsoft.com/office/powerpoint/2010/main" val="3948218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2D1C24-43F1-5FBA-2934-B84B4F464CB7}"/>
              </a:ext>
            </a:extLst>
          </p:cNvPr>
          <p:cNvSpPr>
            <a:spLocks noGrp="1"/>
          </p:cNvSpPr>
          <p:nvPr>
            <p:ph type="title"/>
          </p:nvPr>
        </p:nvSpPr>
        <p:spPr>
          <a:xfrm>
            <a:off x="609600" y="434249"/>
            <a:ext cx="9950823" cy="544227"/>
          </a:xfrm>
        </p:spPr>
        <p:txBody>
          <a:bodyPr lIns="91440" tIns="45720" rIns="91440" bIns="45720" anchor="t"/>
          <a:lstStyle/>
          <a:p>
            <a:r>
              <a:rPr lang="es-CL" sz="2800" dirty="0"/>
              <a:t>Generalidades enfermedades poco frecuentes, raras o huérfanas (EPOF-ER-EH):</a:t>
            </a:r>
          </a:p>
        </p:txBody>
      </p:sp>
      <p:sp>
        <p:nvSpPr>
          <p:cNvPr id="4" name="Marcador de número de diapositiva 3">
            <a:extLst>
              <a:ext uri="{FF2B5EF4-FFF2-40B4-BE49-F238E27FC236}">
                <a16:creationId xmlns:a16="http://schemas.microsoft.com/office/drawing/2014/main" id="{4F3DB44B-6EDA-D50B-E500-43966BD68D79}"/>
              </a:ext>
            </a:extLst>
          </p:cNvPr>
          <p:cNvSpPr>
            <a:spLocks noGrp="1"/>
          </p:cNvSpPr>
          <p:nvPr>
            <p:ph type="sldNum" sz="quarter" idx="12"/>
          </p:nvPr>
        </p:nvSpPr>
        <p:spPr/>
        <p:txBody>
          <a:bodyPr/>
          <a:lstStyle/>
          <a:p>
            <a:fld id="{758EF458-5B7C-9F44-BB09-A6316498C081}" type="slidenum">
              <a:rPr lang="es-ES" smtClean="0"/>
              <a:pPr/>
              <a:t>2</a:t>
            </a:fld>
            <a:endParaRPr lang="es-ES"/>
          </a:p>
        </p:txBody>
      </p:sp>
      <p:sp>
        <p:nvSpPr>
          <p:cNvPr id="7" name="Marcador de contenido 6">
            <a:extLst>
              <a:ext uri="{FF2B5EF4-FFF2-40B4-BE49-F238E27FC236}">
                <a16:creationId xmlns:a16="http://schemas.microsoft.com/office/drawing/2014/main" id="{91EF7D2C-555F-A53F-9E8B-CE3C8E2F8FB7}"/>
              </a:ext>
            </a:extLst>
          </p:cNvPr>
          <p:cNvSpPr>
            <a:spLocks noGrp="1"/>
          </p:cNvSpPr>
          <p:nvPr>
            <p:ph idx="1"/>
          </p:nvPr>
        </p:nvSpPr>
        <p:spPr/>
        <p:txBody>
          <a:bodyPr/>
          <a:lstStyle/>
          <a:p>
            <a:r>
              <a:rPr lang="es-MX" dirty="0"/>
              <a:t>Baja prevalencia por si solas, pero en conjunto representan una alta carga para el sistema de salud.</a:t>
            </a:r>
          </a:p>
          <a:p>
            <a:pPr lvl="0"/>
            <a:r>
              <a:rPr lang="es-MX" dirty="0"/>
              <a:t>Se estima que existen entre 5.000 y 8.000 EPOF y afectan entre un 6-8% de la población.</a:t>
            </a:r>
          </a:p>
          <a:p>
            <a:r>
              <a:rPr lang="es-CL" dirty="0"/>
              <a:t>80% tiene un origen </a:t>
            </a:r>
            <a:r>
              <a:rPr lang="es-CL" dirty="0" err="1"/>
              <a:t>genético</a:t>
            </a:r>
            <a:r>
              <a:rPr lang="es-CL" dirty="0"/>
              <a:t> identificado, con uno o </a:t>
            </a:r>
            <a:r>
              <a:rPr lang="es-CL" dirty="0" err="1"/>
              <a:t>más</a:t>
            </a:r>
            <a:r>
              <a:rPr lang="es-CL" dirty="0"/>
              <a:t> genes involucrados. </a:t>
            </a:r>
            <a:endParaRPr lang="es-MX" dirty="0"/>
          </a:p>
          <a:p>
            <a:pPr lvl="0"/>
            <a:r>
              <a:rPr lang="es-MX" dirty="0"/>
              <a:t>Odisea diagnóstica: latencia promedio para el diagnóstico de 8 años.</a:t>
            </a:r>
          </a:p>
          <a:p>
            <a:pPr lvl="0"/>
            <a:r>
              <a:rPr lang="es-MX" dirty="0"/>
              <a:t>Habitualmente tienen síntomas de carácter crónico y degenerativo.</a:t>
            </a:r>
          </a:p>
          <a:p>
            <a:pPr lvl="0"/>
            <a:r>
              <a:rPr lang="es-MX" dirty="0"/>
              <a:t>Tratamiento específico 5%.</a:t>
            </a:r>
          </a:p>
          <a:p>
            <a:endParaRPr lang="es-CL" dirty="0"/>
          </a:p>
        </p:txBody>
      </p:sp>
      <p:sp>
        <p:nvSpPr>
          <p:cNvPr id="9" name="CuadroTexto 8">
            <a:extLst>
              <a:ext uri="{FF2B5EF4-FFF2-40B4-BE49-F238E27FC236}">
                <a16:creationId xmlns:a16="http://schemas.microsoft.com/office/drawing/2014/main" id="{FEB2ADD1-43CA-01EE-C1F4-49E2BFDB393A}"/>
              </a:ext>
            </a:extLst>
          </p:cNvPr>
          <p:cNvSpPr txBox="1"/>
          <p:nvPr/>
        </p:nvSpPr>
        <p:spPr>
          <a:xfrm>
            <a:off x="195209" y="5819790"/>
            <a:ext cx="11801582" cy="461665"/>
          </a:xfrm>
          <a:prstGeom prst="rect">
            <a:avLst/>
          </a:prstGeom>
          <a:noFill/>
        </p:spPr>
        <p:txBody>
          <a:bodyPr wrap="square">
            <a:spAutoFit/>
          </a:bodyPr>
          <a:lstStyle/>
          <a:p>
            <a:r>
              <a:rPr lang="es-CL" sz="800" dirty="0">
                <a:effectLst/>
                <a:latin typeface="Calibri" panose="020F0502020204030204" pitchFamily="34" charset="0"/>
                <a:ea typeface="Times New Roman" panose="02020603050405020304" pitchFamily="18" charset="0"/>
                <a:cs typeface="Times New Roman" panose="02020603050405020304" pitchFamily="18" charset="0"/>
              </a:rPr>
              <a:t>Martín, L. M. (2024, 23 de febrero). De 8 años a pocos meses: Proyecto chileno reduce el tiempo de diagnóstico de las “enfermedades raras”. La Tercera. Recuperado de Sala de Prensa UDD (22 de octubre de 2024). Disponible en: </a:t>
            </a:r>
            <a:r>
              <a:rPr lang="es-CL" sz="8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https://prensa.udd.cl/files/2024/03/luz-maria-martin-la-tercera-23-de-febrero.jpg</a:t>
            </a:r>
            <a:r>
              <a:rPr lang="es-CL" sz="8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en-US" sz="800" dirty="0" err="1">
                <a:effectLst/>
                <a:latin typeface="Calibri" panose="020F0502020204030204" pitchFamily="34" charset="0"/>
                <a:ea typeface="Times New Roman" panose="02020603050405020304" pitchFamily="18" charset="0"/>
                <a:cs typeface="Times New Roman" panose="02020603050405020304" pitchFamily="18" charset="0"/>
              </a:rPr>
              <a:t>Fermaglich</a:t>
            </a:r>
            <a:r>
              <a:rPr lang="en-US" sz="800" dirty="0">
                <a:effectLst/>
                <a:latin typeface="Calibri" panose="020F0502020204030204" pitchFamily="34" charset="0"/>
                <a:ea typeface="Times New Roman" panose="02020603050405020304" pitchFamily="18" charset="0"/>
                <a:cs typeface="Times New Roman" panose="02020603050405020304" pitchFamily="18" charset="0"/>
              </a:rPr>
              <a:t>, L.J., Miller, K.L. A comprehensive study of the rare diseases and conditions targeted by orphan drug designations and approvals over the forty years of the Orphan Drug Act. </a:t>
            </a:r>
            <a:r>
              <a:rPr lang="en-US" sz="800" dirty="0" err="1">
                <a:effectLst/>
                <a:latin typeface="Calibri" panose="020F0502020204030204" pitchFamily="34" charset="0"/>
                <a:ea typeface="Times New Roman" panose="02020603050405020304" pitchFamily="18" charset="0"/>
                <a:cs typeface="Times New Roman" panose="02020603050405020304" pitchFamily="18" charset="0"/>
              </a:rPr>
              <a:t>Orphanet</a:t>
            </a:r>
            <a:r>
              <a:rPr lang="en-US" sz="800" dirty="0">
                <a:effectLst/>
                <a:latin typeface="Calibri" panose="020F0502020204030204" pitchFamily="34" charset="0"/>
                <a:ea typeface="Times New Roman" panose="02020603050405020304" pitchFamily="18" charset="0"/>
                <a:cs typeface="Times New Roman" panose="02020603050405020304" pitchFamily="18" charset="0"/>
              </a:rPr>
              <a:t> J Rare Dis 18, 163 (2023). https://</a:t>
            </a:r>
            <a:r>
              <a:rPr lang="en-US" sz="800" dirty="0" err="1">
                <a:effectLst/>
                <a:latin typeface="Calibri" panose="020F0502020204030204" pitchFamily="34" charset="0"/>
                <a:ea typeface="Times New Roman" panose="02020603050405020304" pitchFamily="18" charset="0"/>
                <a:cs typeface="Times New Roman" panose="02020603050405020304" pitchFamily="18" charset="0"/>
              </a:rPr>
              <a:t>doi.org</a:t>
            </a:r>
            <a:r>
              <a:rPr lang="en-US" sz="800" dirty="0">
                <a:effectLst/>
                <a:latin typeface="Calibri" panose="020F0502020204030204" pitchFamily="34" charset="0"/>
                <a:ea typeface="Times New Roman" panose="02020603050405020304" pitchFamily="18" charset="0"/>
                <a:cs typeface="Times New Roman" panose="02020603050405020304" pitchFamily="18" charset="0"/>
              </a:rPr>
              <a:t>/10.1186/s13023-023-02790-7</a:t>
            </a:r>
            <a:endParaRPr lang="es-CL" sz="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5904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3">
          <a:extLst>
            <a:ext uri="{FF2B5EF4-FFF2-40B4-BE49-F238E27FC236}">
              <a16:creationId xmlns:a16="http://schemas.microsoft.com/office/drawing/2014/main" id="{9267CCF1-E58F-0225-A73F-C56D6FDFC26E}"/>
            </a:ext>
          </a:extLst>
        </p:cNvPr>
        <p:cNvGrpSpPr/>
        <p:nvPr/>
      </p:nvGrpSpPr>
      <p:grpSpPr>
        <a:xfrm>
          <a:off x="0" y="0"/>
          <a:ext cx="0" cy="0"/>
          <a:chOff x="0" y="0"/>
          <a:chExt cx="0" cy="0"/>
        </a:xfrm>
      </p:grpSpPr>
      <p:graphicFrame>
        <p:nvGraphicFramePr>
          <p:cNvPr id="11" name="Tabla 4">
            <a:extLst>
              <a:ext uri="{FF2B5EF4-FFF2-40B4-BE49-F238E27FC236}">
                <a16:creationId xmlns:a16="http://schemas.microsoft.com/office/drawing/2014/main" id="{351892F5-F7CF-0883-58B0-877D1DB98B45}"/>
              </a:ext>
            </a:extLst>
          </p:cNvPr>
          <p:cNvGraphicFramePr>
            <a:graphicFrameLocks noGrp="1"/>
          </p:cNvGraphicFramePr>
          <p:nvPr>
            <p:ph idx="1"/>
            <p:extLst>
              <p:ext uri="{D42A27DB-BD31-4B8C-83A1-F6EECF244321}">
                <p14:modId xmlns:p14="http://schemas.microsoft.com/office/powerpoint/2010/main" val="1079997461"/>
              </p:ext>
            </p:extLst>
          </p:nvPr>
        </p:nvGraphicFramePr>
        <p:xfrm>
          <a:off x="609599" y="1600200"/>
          <a:ext cx="10954871" cy="4097651"/>
        </p:xfrm>
        <a:graphic>
          <a:graphicData uri="http://schemas.openxmlformats.org/drawingml/2006/table">
            <a:tbl>
              <a:tblPr firstRow="1" bandRow="1">
                <a:tableStyleId>{69012ECD-51FC-41F1-AA8D-1B2483CD663E}</a:tableStyleId>
              </a:tblPr>
              <a:tblGrid>
                <a:gridCol w="10954871">
                  <a:extLst>
                    <a:ext uri="{9D8B030D-6E8A-4147-A177-3AD203B41FA5}">
                      <a16:colId xmlns:a16="http://schemas.microsoft.com/office/drawing/2014/main" val="4085493490"/>
                    </a:ext>
                  </a:extLst>
                </a:gridCol>
              </a:tblGrid>
              <a:tr h="508077">
                <a:tc>
                  <a:txBody>
                    <a:bodyPr/>
                    <a:lstStyle/>
                    <a:p>
                      <a:pPr algn="ctr"/>
                      <a:r>
                        <a:rPr lang="es-MX" sz="2200" b="1">
                          <a:latin typeface="Cambria" panose="02040503050406030204" pitchFamily="18" charset="0"/>
                        </a:rPr>
                        <a:t>Artículo 2°</a:t>
                      </a:r>
                      <a:endParaRPr lang="es-CL" sz="2200" b="1">
                        <a:latin typeface="Cambria" panose="02040503050406030204" pitchFamily="18" charset="0"/>
                      </a:endParaRPr>
                    </a:p>
                  </a:txBody>
                  <a:tcPr marL="124937" marR="124937" marT="62468" marB="62468" anchor="ctr"/>
                </a:tc>
                <a:extLst>
                  <a:ext uri="{0D108BD9-81ED-4DB2-BD59-A6C34878D82A}">
                    <a16:rowId xmlns:a16="http://schemas.microsoft.com/office/drawing/2014/main" val="2717448249"/>
                  </a:ext>
                </a:extLst>
              </a:tr>
              <a:tr h="5080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2200" b="1" dirty="0">
                          <a:latin typeface="Cambria" panose="02040503050406030204" pitchFamily="18" charset="0"/>
                        </a:rPr>
                        <a:t>Definiciones</a:t>
                      </a:r>
                    </a:p>
                  </a:txBody>
                  <a:tcPr marL="124937" marR="124937" marT="62468" marB="62468" anchor="ctr"/>
                </a:tc>
                <a:extLst>
                  <a:ext uri="{0D108BD9-81ED-4DB2-BD59-A6C34878D82A}">
                    <a16:rowId xmlns:a16="http://schemas.microsoft.com/office/drawing/2014/main" val="2221830492"/>
                  </a:ext>
                </a:extLst>
              </a:tr>
              <a:tr h="3081497">
                <a:tc>
                  <a:txBody>
                    <a:bodyPr/>
                    <a:lstStyle/>
                    <a:p>
                      <a:pPr marL="342900" indent="-342900">
                        <a:buFont typeface="Arial" panose="020B0604020202020204" pitchFamily="34" charset="0"/>
                        <a:buChar char="•"/>
                      </a:pPr>
                      <a:r>
                        <a:rPr lang="es-CL" sz="2500" kern="1200" dirty="0">
                          <a:solidFill>
                            <a:schemeClr val="dk1"/>
                          </a:solidFill>
                          <a:effectLst/>
                          <a:latin typeface="Cambria" panose="02040503050406030204" pitchFamily="18" charset="0"/>
                        </a:rPr>
                        <a:t>Contempla la definición del concepto de “enfermedad poco frecuente, rara o huérfana” y de “asociación de pacientes, familiares o amigos de personas con enfermedades poco frecuentes, raras o huérfanas”.</a:t>
                      </a:r>
                    </a:p>
                    <a:p>
                      <a:pPr marL="342900" indent="-342900">
                        <a:buFont typeface="Arial" panose="020B0604020202020204" pitchFamily="34" charset="0"/>
                        <a:buChar char="•"/>
                      </a:pPr>
                      <a:r>
                        <a:rPr lang="es-CL" sz="2500" kern="1200" dirty="0">
                          <a:solidFill>
                            <a:schemeClr val="dk1"/>
                          </a:solidFill>
                          <a:effectLst/>
                          <a:latin typeface="Cambria" panose="02040503050406030204" pitchFamily="18" charset="0"/>
                        </a:rPr>
                        <a:t>Describe los principios que inspiran la ley y los documentos que se desarrollen en el marco de ella.</a:t>
                      </a:r>
                      <a:endParaRPr lang="es-CL" sz="2200" b="0" kern="1200" dirty="0">
                        <a:solidFill>
                          <a:schemeClr val="dk1"/>
                        </a:solidFill>
                        <a:effectLst/>
                        <a:latin typeface="Cambria" panose="02040503050406030204" pitchFamily="18" charset="0"/>
                        <a:ea typeface="+mn-ea"/>
                        <a:cs typeface="+mn-cs"/>
                      </a:endParaRPr>
                    </a:p>
                  </a:txBody>
                  <a:tcPr marL="124937" marR="124937" marT="62468" marB="62468"/>
                </a:tc>
                <a:extLst>
                  <a:ext uri="{0D108BD9-81ED-4DB2-BD59-A6C34878D82A}">
                    <a16:rowId xmlns:a16="http://schemas.microsoft.com/office/drawing/2014/main" val="3932870201"/>
                  </a:ext>
                </a:extLst>
              </a:tr>
            </a:tbl>
          </a:graphicData>
        </a:graphic>
      </p:graphicFrame>
      <p:sp>
        <p:nvSpPr>
          <p:cNvPr id="2" name="Título 1">
            <a:extLst>
              <a:ext uri="{FF2B5EF4-FFF2-40B4-BE49-F238E27FC236}">
                <a16:creationId xmlns:a16="http://schemas.microsoft.com/office/drawing/2014/main" id="{399DC76F-D5EF-1AC7-D524-8AA6B7AB4C8D}"/>
              </a:ext>
            </a:extLst>
          </p:cNvPr>
          <p:cNvSpPr>
            <a:spLocks noGrp="1"/>
          </p:cNvSpPr>
          <p:nvPr>
            <p:ph type="title"/>
          </p:nvPr>
        </p:nvSpPr>
        <p:spPr>
          <a:xfrm>
            <a:off x="609601" y="434249"/>
            <a:ext cx="8589684" cy="544227"/>
          </a:xfrm>
        </p:spPr>
        <p:txBody>
          <a:bodyPr vert="horz" lIns="91440" tIns="45720" rIns="91440" bIns="45720" rtlCol="0" anchor="ctr">
            <a:noAutofit/>
          </a:bodyPr>
          <a:lstStyle/>
          <a:p>
            <a:r>
              <a:rPr lang="en-US" kern="1200" dirty="0" err="1">
                <a:solidFill>
                  <a:schemeClr val="tx2"/>
                </a:solidFill>
                <a:latin typeface="Cambria" panose="02040503050406030204" pitchFamily="18" charset="0"/>
                <a:cs typeface="+mj-cs"/>
              </a:rPr>
              <a:t>Síntesis</a:t>
            </a:r>
            <a:r>
              <a:rPr lang="en-US" kern="1200" dirty="0">
                <a:solidFill>
                  <a:schemeClr val="tx2"/>
                </a:solidFill>
                <a:latin typeface="Cambria" panose="02040503050406030204" pitchFamily="18" charset="0"/>
                <a:cs typeface="+mj-cs"/>
              </a:rPr>
              <a:t> </a:t>
            </a:r>
            <a:r>
              <a:rPr lang="en-US" dirty="0">
                <a:solidFill>
                  <a:schemeClr val="tx2"/>
                </a:solidFill>
                <a:latin typeface="Cambria" panose="02040503050406030204" pitchFamily="18" charset="0"/>
                <a:cs typeface="+mj-cs"/>
              </a:rPr>
              <a:t>P</a:t>
            </a:r>
            <a:r>
              <a:rPr lang="en-US" kern="1200" dirty="0">
                <a:solidFill>
                  <a:schemeClr val="tx2"/>
                </a:solidFill>
                <a:latin typeface="Cambria" panose="02040503050406030204" pitchFamily="18" charset="0"/>
                <a:cs typeface="+mj-cs"/>
              </a:rPr>
              <a:t>royecto de </a:t>
            </a:r>
            <a:r>
              <a:rPr lang="en-US" dirty="0">
                <a:solidFill>
                  <a:schemeClr val="tx2"/>
                </a:solidFill>
                <a:latin typeface="Cambria" panose="02040503050406030204" pitchFamily="18" charset="0"/>
                <a:cs typeface="+mj-cs"/>
              </a:rPr>
              <a:t>L</a:t>
            </a:r>
            <a:r>
              <a:rPr lang="en-US" kern="1200" dirty="0">
                <a:solidFill>
                  <a:schemeClr val="tx2"/>
                </a:solidFill>
                <a:latin typeface="Cambria" panose="02040503050406030204" pitchFamily="18" charset="0"/>
                <a:cs typeface="+mj-cs"/>
              </a:rPr>
              <a:t>ey</a:t>
            </a:r>
          </a:p>
        </p:txBody>
      </p:sp>
    </p:spTree>
    <p:extLst>
      <p:ext uri="{BB962C8B-B14F-4D97-AF65-F5344CB8AC3E}">
        <p14:creationId xmlns:p14="http://schemas.microsoft.com/office/powerpoint/2010/main" val="711691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B8E54C-48CC-AAA7-B829-E1ED83F4B8A2}"/>
              </a:ext>
            </a:extLst>
          </p:cNvPr>
          <p:cNvSpPr>
            <a:spLocks noGrp="1"/>
          </p:cNvSpPr>
          <p:nvPr>
            <p:ph type="title"/>
          </p:nvPr>
        </p:nvSpPr>
        <p:spPr>
          <a:xfrm>
            <a:off x="609601" y="434249"/>
            <a:ext cx="9720825" cy="544227"/>
          </a:xfrm>
        </p:spPr>
        <p:txBody>
          <a:bodyPr/>
          <a:lstStyle/>
          <a:p>
            <a:r>
              <a:rPr lang="es-CL"/>
              <a:t>Antecedentes generales: Definición internacional.</a:t>
            </a:r>
          </a:p>
        </p:txBody>
      </p:sp>
      <p:sp>
        <p:nvSpPr>
          <p:cNvPr id="3" name="Marcador de contenido 2">
            <a:extLst>
              <a:ext uri="{FF2B5EF4-FFF2-40B4-BE49-F238E27FC236}">
                <a16:creationId xmlns:a16="http://schemas.microsoft.com/office/drawing/2014/main" id="{5B1438EE-C5F1-FAB6-9D35-F661A894B8FF}"/>
              </a:ext>
            </a:extLst>
          </p:cNvPr>
          <p:cNvSpPr>
            <a:spLocks noGrp="1"/>
          </p:cNvSpPr>
          <p:nvPr>
            <p:ph idx="1"/>
          </p:nvPr>
        </p:nvSpPr>
        <p:spPr>
          <a:xfrm>
            <a:off x="275303" y="1600201"/>
            <a:ext cx="11575845" cy="4525963"/>
          </a:xfrm>
        </p:spPr>
        <p:txBody>
          <a:bodyPr/>
          <a:lstStyle/>
          <a:p>
            <a:r>
              <a:rPr lang="es-CL" dirty="0"/>
              <a:t>La ley nacional no establece una definición para enfermedad poco frecuente. Se ha utilizado como definición operacional de enfermedad poco frecuente (EPOF) aquella utilizada en otros países.</a:t>
            </a:r>
          </a:p>
          <a:p>
            <a:endParaRPr lang="es-CL" dirty="0"/>
          </a:p>
          <a:p>
            <a:r>
              <a:rPr lang="es-CL" dirty="0"/>
              <a:t>Las EPOF </a:t>
            </a:r>
            <a:r>
              <a:rPr lang="es-CL" dirty="0" err="1"/>
              <a:t>también</a:t>
            </a:r>
            <a:r>
              <a:rPr lang="es-CL" dirty="0"/>
              <a:t> son conocidas como enfermedades raras (ER), enfermedades </a:t>
            </a:r>
            <a:r>
              <a:rPr lang="es-CL" dirty="0" err="1"/>
              <a:t>huérfanas</a:t>
            </a:r>
            <a:r>
              <a:rPr lang="es-CL" dirty="0"/>
              <a:t> (EH), de difícil diagnóstico, de diagnóstico complejo, desatendidas u olvidadas.</a:t>
            </a:r>
          </a:p>
        </p:txBody>
      </p:sp>
      <p:sp>
        <p:nvSpPr>
          <p:cNvPr id="4" name="Marcador de número de diapositiva 3">
            <a:extLst>
              <a:ext uri="{FF2B5EF4-FFF2-40B4-BE49-F238E27FC236}">
                <a16:creationId xmlns:a16="http://schemas.microsoft.com/office/drawing/2014/main" id="{A4D53A28-052B-6D41-EEEE-ABD076527C24}"/>
              </a:ext>
            </a:extLst>
          </p:cNvPr>
          <p:cNvSpPr>
            <a:spLocks noGrp="1"/>
          </p:cNvSpPr>
          <p:nvPr>
            <p:ph type="sldNum" sz="quarter" idx="12"/>
          </p:nvPr>
        </p:nvSpPr>
        <p:spPr/>
        <p:txBody>
          <a:bodyPr/>
          <a:lstStyle/>
          <a:p>
            <a:fld id="{758EF458-5B7C-9F44-BB09-A6316498C081}" type="slidenum">
              <a:rPr lang="es-ES" smtClean="0"/>
              <a:pPr/>
              <a:t>21</a:t>
            </a:fld>
            <a:endParaRPr lang="es-ES"/>
          </a:p>
        </p:txBody>
      </p:sp>
    </p:spTree>
    <p:extLst>
      <p:ext uri="{BB962C8B-B14F-4D97-AF65-F5344CB8AC3E}">
        <p14:creationId xmlns:p14="http://schemas.microsoft.com/office/powerpoint/2010/main" val="3688154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79CCDD6-EDAE-160F-5946-E40B21DF918F}"/>
              </a:ext>
            </a:extLst>
          </p:cNvPr>
          <p:cNvSpPr>
            <a:spLocks noGrp="1"/>
          </p:cNvSpPr>
          <p:nvPr>
            <p:ph type="title"/>
          </p:nvPr>
        </p:nvSpPr>
        <p:spPr>
          <a:xfrm>
            <a:off x="609600" y="434250"/>
            <a:ext cx="9702800" cy="480151"/>
          </a:xfrm>
        </p:spPr>
        <p:txBody>
          <a:bodyPr/>
          <a:lstStyle/>
          <a:p>
            <a:pPr lvl="0"/>
            <a:r>
              <a:rPr lang="es-CL" sz="2667" err="1"/>
              <a:t>Definición</a:t>
            </a:r>
            <a:r>
              <a:rPr lang="es-CL" sz="2667"/>
              <a:t> de enfermedad poco frecuente, rara o </a:t>
            </a:r>
            <a:r>
              <a:rPr lang="es-CL" sz="2667" err="1"/>
              <a:t>huérfana</a:t>
            </a:r>
            <a:r>
              <a:rPr lang="es-CL" sz="2667"/>
              <a:t>.</a:t>
            </a:r>
            <a:endParaRPr lang="es-MX" sz="2667"/>
          </a:p>
        </p:txBody>
      </p:sp>
      <p:sp>
        <p:nvSpPr>
          <p:cNvPr id="7" name="Marcador de contenido 6">
            <a:extLst>
              <a:ext uri="{FF2B5EF4-FFF2-40B4-BE49-F238E27FC236}">
                <a16:creationId xmlns:a16="http://schemas.microsoft.com/office/drawing/2014/main" id="{457324EB-17DB-D914-7EBC-0DAA16F1E16A}"/>
              </a:ext>
            </a:extLst>
          </p:cNvPr>
          <p:cNvSpPr>
            <a:spLocks noGrp="1"/>
          </p:cNvSpPr>
          <p:nvPr>
            <p:ph idx="1"/>
          </p:nvPr>
        </p:nvSpPr>
        <p:spPr/>
        <p:txBody>
          <a:bodyPr/>
          <a:lstStyle/>
          <a:p>
            <a:endParaRPr lang="es-CL" dirty="0"/>
          </a:p>
          <a:p>
            <a:pPr marL="143997" indent="0">
              <a:buNone/>
            </a:pPr>
            <a:r>
              <a:rPr lang="es-CL" dirty="0"/>
              <a:t>Se definen como aquellas patologías que tienen una </a:t>
            </a:r>
            <a:r>
              <a:rPr lang="es-CL" dirty="0">
                <a:solidFill>
                  <a:srgbClr val="FF0000"/>
                </a:solidFill>
              </a:rPr>
              <a:t>prevalencia igual o menor a 1 caso por cada 2.000 habitantes.</a:t>
            </a:r>
          </a:p>
          <a:p>
            <a:pPr lvl="1"/>
            <a:endParaRPr lang="es-CL" dirty="0">
              <a:solidFill>
                <a:schemeClr val="tx1"/>
              </a:solidFill>
            </a:endParaRPr>
          </a:p>
          <a:p>
            <a:pPr lvl="1"/>
            <a:r>
              <a:rPr lang="es-CL" dirty="0">
                <a:solidFill>
                  <a:schemeClr val="tx1"/>
                </a:solidFill>
              </a:rPr>
              <a:t>Equivalente a definición inicial de 5 en 10.000 habitantes.</a:t>
            </a:r>
          </a:p>
          <a:p>
            <a:pPr lvl="1"/>
            <a:r>
              <a:rPr lang="es-CL" dirty="0"/>
              <a:t>Definición adoptada por Unión Europea, España, Argentina, Uruguay, México, Brasil.</a:t>
            </a:r>
          </a:p>
        </p:txBody>
      </p:sp>
      <p:sp>
        <p:nvSpPr>
          <p:cNvPr id="5" name="Marcador de número de diapositiva 4">
            <a:extLst>
              <a:ext uri="{FF2B5EF4-FFF2-40B4-BE49-F238E27FC236}">
                <a16:creationId xmlns:a16="http://schemas.microsoft.com/office/drawing/2014/main" id="{A68256E4-307D-EF7C-03CF-99F2BA5F355F}"/>
              </a:ext>
            </a:extLst>
          </p:cNvPr>
          <p:cNvSpPr>
            <a:spLocks noGrp="1"/>
          </p:cNvSpPr>
          <p:nvPr>
            <p:ph type="sldNum" sz="quarter" idx="12"/>
          </p:nvPr>
        </p:nvSpPr>
        <p:spPr/>
        <p:txBody>
          <a:bodyPr/>
          <a:lstStyle/>
          <a:p>
            <a:pPr defTabSz="609585"/>
            <a:fld id="{758EF458-5B7C-9F44-BB09-A6316498C081}" type="slidenum">
              <a:rPr lang="es-ES">
                <a:solidFill>
                  <a:prstClr val="white">
                    <a:lumMod val="50000"/>
                  </a:prstClr>
                </a:solidFill>
                <a:latin typeface="Calibri"/>
              </a:rPr>
              <a:pPr defTabSz="609585"/>
              <a:t>22</a:t>
            </a:fld>
            <a:endParaRPr lang="es-ES">
              <a:solidFill>
                <a:prstClr val="white">
                  <a:lumMod val="50000"/>
                </a:prstClr>
              </a:solidFill>
              <a:latin typeface="Calibri"/>
            </a:endParaRPr>
          </a:p>
        </p:txBody>
      </p:sp>
    </p:spTree>
    <p:extLst>
      <p:ext uri="{BB962C8B-B14F-4D97-AF65-F5344CB8AC3E}">
        <p14:creationId xmlns:p14="http://schemas.microsoft.com/office/powerpoint/2010/main" val="1250167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3">
          <a:extLst>
            <a:ext uri="{FF2B5EF4-FFF2-40B4-BE49-F238E27FC236}">
              <a16:creationId xmlns:a16="http://schemas.microsoft.com/office/drawing/2014/main" id="{9267CCF1-E58F-0225-A73F-C56D6FDFC26E}"/>
            </a:ext>
          </a:extLst>
        </p:cNvPr>
        <p:cNvGrpSpPr/>
        <p:nvPr/>
      </p:nvGrpSpPr>
      <p:grpSpPr>
        <a:xfrm>
          <a:off x="0" y="0"/>
          <a:ext cx="0" cy="0"/>
          <a:chOff x="0" y="0"/>
          <a:chExt cx="0" cy="0"/>
        </a:xfrm>
      </p:grpSpPr>
      <p:graphicFrame>
        <p:nvGraphicFramePr>
          <p:cNvPr id="11" name="Tabla 4">
            <a:extLst>
              <a:ext uri="{FF2B5EF4-FFF2-40B4-BE49-F238E27FC236}">
                <a16:creationId xmlns:a16="http://schemas.microsoft.com/office/drawing/2014/main" id="{351892F5-F7CF-0883-58B0-877D1DB98B45}"/>
              </a:ext>
            </a:extLst>
          </p:cNvPr>
          <p:cNvGraphicFramePr>
            <a:graphicFrameLocks noGrp="1"/>
          </p:cNvGraphicFramePr>
          <p:nvPr>
            <p:ph idx="1"/>
            <p:extLst>
              <p:ext uri="{D42A27DB-BD31-4B8C-83A1-F6EECF244321}">
                <p14:modId xmlns:p14="http://schemas.microsoft.com/office/powerpoint/2010/main" val="3567372320"/>
              </p:ext>
            </p:extLst>
          </p:nvPr>
        </p:nvGraphicFramePr>
        <p:xfrm>
          <a:off x="609599" y="1600200"/>
          <a:ext cx="11008659" cy="4097651"/>
        </p:xfrm>
        <a:graphic>
          <a:graphicData uri="http://schemas.openxmlformats.org/drawingml/2006/table">
            <a:tbl>
              <a:tblPr firstRow="1" bandRow="1">
                <a:tableStyleId>{69012ECD-51FC-41F1-AA8D-1B2483CD663E}</a:tableStyleId>
              </a:tblPr>
              <a:tblGrid>
                <a:gridCol w="11008659">
                  <a:extLst>
                    <a:ext uri="{9D8B030D-6E8A-4147-A177-3AD203B41FA5}">
                      <a16:colId xmlns:a16="http://schemas.microsoft.com/office/drawing/2014/main" val="4085493490"/>
                    </a:ext>
                  </a:extLst>
                </a:gridCol>
              </a:tblGrid>
              <a:tr h="508077">
                <a:tc>
                  <a:txBody>
                    <a:bodyPr/>
                    <a:lstStyle/>
                    <a:p>
                      <a:pPr algn="ctr"/>
                      <a:r>
                        <a:rPr lang="es-MX" sz="2200" b="1"/>
                        <a:t>Artículo 3°</a:t>
                      </a:r>
                      <a:endParaRPr lang="es-CL" sz="2200" b="1"/>
                    </a:p>
                  </a:txBody>
                  <a:tcPr marL="124937" marR="124937" marT="62468" marB="62468" anchor="ctr"/>
                </a:tc>
                <a:extLst>
                  <a:ext uri="{0D108BD9-81ED-4DB2-BD59-A6C34878D82A}">
                    <a16:rowId xmlns:a16="http://schemas.microsoft.com/office/drawing/2014/main" val="2717448249"/>
                  </a:ext>
                </a:extLst>
              </a:tr>
              <a:tr h="5080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2200" b="1" dirty="0"/>
                        <a:t>Definición de principios</a:t>
                      </a:r>
                    </a:p>
                  </a:txBody>
                  <a:tcPr marL="124937" marR="124937" marT="62468" marB="62468" anchor="ctr"/>
                </a:tc>
                <a:extLst>
                  <a:ext uri="{0D108BD9-81ED-4DB2-BD59-A6C34878D82A}">
                    <a16:rowId xmlns:a16="http://schemas.microsoft.com/office/drawing/2014/main" val="2221830492"/>
                  </a:ext>
                </a:extLst>
              </a:tr>
              <a:tr h="3081497">
                <a:tc>
                  <a:txBody>
                    <a:bodyPr/>
                    <a:lstStyle/>
                    <a:p>
                      <a:pPr marL="342900" indent="-342900">
                        <a:buFont typeface="Arial" panose="020B0604020202020204" pitchFamily="34" charset="0"/>
                        <a:buChar char="•"/>
                      </a:pPr>
                      <a:r>
                        <a:rPr lang="es-CL" sz="2500" kern="1200" dirty="0">
                          <a:solidFill>
                            <a:schemeClr val="dk1"/>
                          </a:solidFill>
                          <a:effectLst/>
                        </a:rPr>
                        <a:t>Describe los principios que inspiran la ley y los documentos que se desarrollen en el marco de ella: cooperación, protección de datos personales, participación de la Sociedad Civil y humanización del trato.</a:t>
                      </a:r>
                      <a:endParaRPr lang="es-CL" sz="2200" b="0" kern="1200" dirty="0">
                        <a:solidFill>
                          <a:schemeClr val="dk1"/>
                        </a:solidFill>
                        <a:effectLst/>
                        <a:latin typeface="+mn-lt"/>
                        <a:ea typeface="+mn-ea"/>
                        <a:cs typeface="+mn-cs"/>
                      </a:endParaRPr>
                    </a:p>
                  </a:txBody>
                  <a:tcPr marL="124937" marR="124937" marT="62468" marB="62468"/>
                </a:tc>
                <a:extLst>
                  <a:ext uri="{0D108BD9-81ED-4DB2-BD59-A6C34878D82A}">
                    <a16:rowId xmlns:a16="http://schemas.microsoft.com/office/drawing/2014/main" val="3932870201"/>
                  </a:ext>
                </a:extLst>
              </a:tr>
            </a:tbl>
          </a:graphicData>
        </a:graphic>
      </p:graphicFrame>
      <p:sp>
        <p:nvSpPr>
          <p:cNvPr id="4" name="Título 1">
            <a:extLst>
              <a:ext uri="{FF2B5EF4-FFF2-40B4-BE49-F238E27FC236}">
                <a16:creationId xmlns:a16="http://schemas.microsoft.com/office/drawing/2014/main" id="{C219C8C2-92DC-3313-581E-364B43189AFC}"/>
              </a:ext>
            </a:extLst>
          </p:cNvPr>
          <p:cNvSpPr txBox="1">
            <a:spLocks/>
          </p:cNvSpPr>
          <p:nvPr/>
        </p:nvSpPr>
        <p:spPr>
          <a:xfrm>
            <a:off x="762001" y="586649"/>
            <a:ext cx="8589684" cy="544227"/>
          </a:xfrm>
          <a:prstGeom prst="rect">
            <a:avLst/>
          </a:prstGeom>
        </p:spPr>
        <p:txBody>
          <a:bodyPr vert="horz" lIns="91440" tIns="45720" rIns="91440" bIns="45720" rtlCol="0" anchor="ctr">
            <a:noAutofit/>
          </a:bodyPr>
          <a:lstStyle>
            <a:lvl1pPr algn="l" defTabSz="609585" rtl="0" eaLnBrk="1" latinLnBrk="0" hangingPunct="1">
              <a:spcBef>
                <a:spcPct val="0"/>
              </a:spcBef>
              <a:buNone/>
              <a:defRPr sz="3200" b="1" kern="1200">
                <a:solidFill>
                  <a:srgbClr val="0B4581"/>
                </a:solidFill>
                <a:latin typeface="Cambria"/>
                <a:ea typeface="+mj-ea"/>
                <a:cs typeface="Cambria"/>
              </a:defRPr>
            </a:lvl1pPr>
          </a:lstStyle>
          <a:p>
            <a:r>
              <a:rPr lang="en-US" dirty="0" err="1">
                <a:solidFill>
                  <a:schemeClr val="tx2"/>
                </a:solidFill>
                <a:latin typeface="Cambria" panose="02040503050406030204" pitchFamily="18" charset="0"/>
                <a:cs typeface="+mj-cs"/>
              </a:rPr>
              <a:t>Síntesis</a:t>
            </a:r>
            <a:r>
              <a:rPr lang="en-US" dirty="0">
                <a:solidFill>
                  <a:schemeClr val="tx2"/>
                </a:solidFill>
                <a:latin typeface="Cambria" panose="02040503050406030204" pitchFamily="18" charset="0"/>
                <a:cs typeface="+mj-cs"/>
              </a:rPr>
              <a:t> Proyecto de Ley</a:t>
            </a:r>
          </a:p>
        </p:txBody>
      </p:sp>
    </p:spTree>
    <p:extLst>
      <p:ext uri="{BB962C8B-B14F-4D97-AF65-F5344CB8AC3E}">
        <p14:creationId xmlns:p14="http://schemas.microsoft.com/office/powerpoint/2010/main" val="1087802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3">
          <a:extLst>
            <a:ext uri="{FF2B5EF4-FFF2-40B4-BE49-F238E27FC236}">
              <a16:creationId xmlns:a16="http://schemas.microsoft.com/office/drawing/2014/main" id="{9267CCF1-E58F-0225-A73F-C56D6FDFC26E}"/>
            </a:ext>
          </a:extLst>
        </p:cNvPr>
        <p:cNvGrpSpPr/>
        <p:nvPr/>
      </p:nvGrpSpPr>
      <p:grpSpPr>
        <a:xfrm>
          <a:off x="0" y="0"/>
          <a:ext cx="0" cy="0"/>
          <a:chOff x="0" y="0"/>
          <a:chExt cx="0" cy="0"/>
        </a:xfrm>
      </p:grpSpPr>
      <p:graphicFrame>
        <p:nvGraphicFramePr>
          <p:cNvPr id="11" name="Tabla 4">
            <a:extLst>
              <a:ext uri="{FF2B5EF4-FFF2-40B4-BE49-F238E27FC236}">
                <a16:creationId xmlns:a16="http://schemas.microsoft.com/office/drawing/2014/main" id="{351892F5-F7CF-0883-58B0-877D1DB98B45}"/>
              </a:ext>
            </a:extLst>
          </p:cNvPr>
          <p:cNvGraphicFramePr>
            <a:graphicFrameLocks noGrp="1"/>
          </p:cNvGraphicFramePr>
          <p:nvPr>
            <p:ph idx="1"/>
            <p:extLst>
              <p:ext uri="{D42A27DB-BD31-4B8C-83A1-F6EECF244321}">
                <p14:modId xmlns:p14="http://schemas.microsoft.com/office/powerpoint/2010/main" val="2898887873"/>
              </p:ext>
            </p:extLst>
          </p:nvPr>
        </p:nvGraphicFramePr>
        <p:xfrm>
          <a:off x="609600" y="1600200"/>
          <a:ext cx="11080376" cy="4097651"/>
        </p:xfrm>
        <a:graphic>
          <a:graphicData uri="http://schemas.openxmlformats.org/drawingml/2006/table">
            <a:tbl>
              <a:tblPr firstRow="1" bandRow="1">
                <a:tableStyleId>{69012ECD-51FC-41F1-AA8D-1B2483CD663E}</a:tableStyleId>
              </a:tblPr>
              <a:tblGrid>
                <a:gridCol w="11080376">
                  <a:extLst>
                    <a:ext uri="{9D8B030D-6E8A-4147-A177-3AD203B41FA5}">
                      <a16:colId xmlns:a16="http://schemas.microsoft.com/office/drawing/2014/main" val="4085493490"/>
                    </a:ext>
                  </a:extLst>
                </a:gridCol>
              </a:tblGrid>
              <a:tr h="508077">
                <a:tc>
                  <a:txBody>
                    <a:bodyPr/>
                    <a:lstStyle/>
                    <a:p>
                      <a:pPr algn="ctr"/>
                      <a:r>
                        <a:rPr lang="es-MX" sz="2200" b="1" dirty="0"/>
                        <a:t>Artículo 4°</a:t>
                      </a:r>
                      <a:endParaRPr lang="es-CL" sz="2200" b="1" dirty="0"/>
                    </a:p>
                  </a:txBody>
                  <a:tcPr marL="124937" marR="124937" marT="62468" marB="62468" anchor="ctr"/>
                </a:tc>
                <a:extLst>
                  <a:ext uri="{0D108BD9-81ED-4DB2-BD59-A6C34878D82A}">
                    <a16:rowId xmlns:a16="http://schemas.microsoft.com/office/drawing/2014/main" val="2717448249"/>
                  </a:ext>
                </a:extLst>
              </a:tr>
              <a:tr h="5080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2200" b="1" dirty="0"/>
                        <a:t>Comisión Técnica Asesora</a:t>
                      </a:r>
                    </a:p>
                  </a:txBody>
                  <a:tcPr marL="124937" marR="124937" marT="62468" marB="62468" anchor="ctr"/>
                </a:tc>
                <a:extLst>
                  <a:ext uri="{0D108BD9-81ED-4DB2-BD59-A6C34878D82A}">
                    <a16:rowId xmlns:a16="http://schemas.microsoft.com/office/drawing/2014/main" val="2221830492"/>
                  </a:ext>
                </a:extLst>
              </a:tr>
              <a:tr h="3081497">
                <a:tc>
                  <a:txBody>
                    <a:bodyPr/>
                    <a:lstStyle/>
                    <a:p>
                      <a:pPr marL="342900" indent="-342900">
                        <a:buFont typeface="Arial" panose="020B0604020202020204" pitchFamily="34" charset="0"/>
                        <a:buChar char="•"/>
                      </a:pPr>
                      <a:r>
                        <a:rPr lang="es-CL" sz="2500" b="0" kern="1200" dirty="0">
                          <a:solidFill>
                            <a:schemeClr val="dk1"/>
                          </a:solidFill>
                          <a:effectLst/>
                        </a:rPr>
                        <a:t>Prestará asesoría al Ministerio de Salud en esta materia y su conformación, organización, atribuciones y funcionamiento se establecerán a través de decreto por el Ministerio de Salud.</a:t>
                      </a:r>
                      <a:endParaRPr lang="es-CL" sz="2500" b="0" kern="1200" dirty="0">
                        <a:solidFill>
                          <a:schemeClr val="dk1"/>
                        </a:solidFill>
                        <a:effectLst/>
                        <a:latin typeface="+mn-lt"/>
                        <a:ea typeface="+mn-ea"/>
                        <a:cs typeface="+mn-cs"/>
                      </a:endParaRPr>
                    </a:p>
                  </a:txBody>
                  <a:tcPr marL="124937" marR="124937" marT="62468" marB="62468"/>
                </a:tc>
                <a:extLst>
                  <a:ext uri="{0D108BD9-81ED-4DB2-BD59-A6C34878D82A}">
                    <a16:rowId xmlns:a16="http://schemas.microsoft.com/office/drawing/2014/main" val="3932870201"/>
                  </a:ext>
                </a:extLst>
              </a:tr>
            </a:tbl>
          </a:graphicData>
        </a:graphic>
      </p:graphicFrame>
      <p:sp>
        <p:nvSpPr>
          <p:cNvPr id="4" name="Título 1">
            <a:extLst>
              <a:ext uri="{FF2B5EF4-FFF2-40B4-BE49-F238E27FC236}">
                <a16:creationId xmlns:a16="http://schemas.microsoft.com/office/drawing/2014/main" id="{518345E4-DDAF-1B83-8E3C-781140A7AF07}"/>
              </a:ext>
            </a:extLst>
          </p:cNvPr>
          <p:cNvSpPr>
            <a:spLocks noGrp="1"/>
          </p:cNvSpPr>
          <p:nvPr>
            <p:ph type="title"/>
          </p:nvPr>
        </p:nvSpPr>
        <p:spPr>
          <a:xfrm>
            <a:off x="609601" y="434249"/>
            <a:ext cx="8589684" cy="544227"/>
          </a:xfrm>
        </p:spPr>
        <p:txBody>
          <a:bodyPr vert="horz" lIns="91440" tIns="45720" rIns="91440" bIns="45720" rtlCol="0" anchor="ctr">
            <a:noAutofit/>
          </a:bodyPr>
          <a:lstStyle/>
          <a:p>
            <a:r>
              <a:rPr lang="en-US" dirty="0" err="1">
                <a:solidFill>
                  <a:schemeClr val="tx2"/>
                </a:solidFill>
                <a:latin typeface="Cambria" panose="02040503050406030204" pitchFamily="18" charset="0"/>
                <a:cs typeface="+mj-cs"/>
              </a:rPr>
              <a:t>Síntesis</a:t>
            </a:r>
            <a:r>
              <a:rPr lang="en-US" dirty="0">
                <a:solidFill>
                  <a:schemeClr val="tx2"/>
                </a:solidFill>
                <a:latin typeface="Cambria" panose="02040503050406030204" pitchFamily="18" charset="0"/>
                <a:cs typeface="+mj-cs"/>
              </a:rPr>
              <a:t> Proyecto de Ley</a:t>
            </a:r>
          </a:p>
        </p:txBody>
      </p:sp>
    </p:spTree>
    <p:extLst>
      <p:ext uri="{BB962C8B-B14F-4D97-AF65-F5344CB8AC3E}">
        <p14:creationId xmlns:p14="http://schemas.microsoft.com/office/powerpoint/2010/main" val="2443669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C863FB-B9E9-9413-0294-528A9378DF89}"/>
              </a:ext>
            </a:extLst>
          </p:cNvPr>
          <p:cNvSpPr>
            <a:spLocks noGrp="1"/>
          </p:cNvSpPr>
          <p:nvPr>
            <p:ph type="title"/>
          </p:nvPr>
        </p:nvSpPr>
        <p:spPr>
          <a:xfrm>
            <a:off x="609600" y="434249"/>
            <a:ext cx="10134600" cy="855371"/>
          </a:xfrm>
        </p:spPr>
        <p:txBody>
          <a:bodyPr/>
          <a:lstStyle/>
          <a:p>
            <a:r>
              <a:rPr lang="es-CL" sz="2667" err="1"/>
              <a:t>Creación</a:t>
            </a:r>
            <a:r>
              <a:rPr lang="es-CL" sz="2667"/>
              <a:t> de una </a:t>
            </a:r>
            <a:r>
              <a:rPr lang="es-CL" sz="2667" err="1"/>
              <a:t>Comisión</a:t>
            </a:r>
            <a:r>
              <a:rPr lang="es-CL" sz="2667"/>
              <a:t> </a:t>
            </a:r>
            <a:r>
              <a:rPr lang="es-CL" sz="2667" err="1"/>
              <a:t>Técnica</a:t>
            </a:r>
            <a:r>
              <a:rPr lang="es-CL" sz="2667"/>
              <a:t> Asesora sobre enfermedades poco frecuentes, raras o </a:t>
            </a:r>
            <a:r>
              <a:rPr lang="es-CL" sz="2667" err="1"/>
              <a:t>huérfanas</a:t>
            </a:r>
            <a:r>
              <a:rPr lang="es-CL" sz="2667"/>
              <a:t>.</a:t>
            </a:r>
          </a:p>
        </p:txBody>
      </p:sp>
      <p:sp>
        <p:nvSpPr>
          <p:cNvPr id="3" name="Marcador de contenido 2">
            <a:extLst>
              <a:ext uri="{FF2B5EF4-FFF2-40B4-BE49-F238E27FC236}">
                <a16:creationId xmlns:a16="http://schemas.microsoft.com/office/drawing/2014/main" id="{08379B8F-77B5-22C4-DDF7-03A131A03AAB}"/>
              </a:ext>
            </a:extLst>
          </p:cNvPr>
          <p:cNvSpPr>
            <a:spLocks noGrp="1"/>
          </p:cNvSpPr>
          <p:nvPr>
            <p:ph idx="1"/>
          </p:nvPr>
        </p:nvSpPr>
        <p:spPr/>
        <p:txBody>
          <a:bodyPr/>
          <a:lstStyle/>
          <a:p>
            <a:r>
              <a:rPr lang="es-CL" dirty="0" err="1"/>
              <a:t>Debera</a:t>
            </a:r>
            <a:r>
              <a:rPr lang="es-CL" dirty="0"/>
              <a:t>́ prestar </a:t>
            </a:r>
            <a:r>
              <a:rPr lang="es-CL" dirty="0" err="1"/>
              <a:t>asesoría</a:t>
            </a:r>
            <a:r>
              <a:rPr lang="es-CL" dirty="0"/>
              <a:t> al MINSAL en la materia.</a:t>
            </a:r>
          </a:p>
          <a:p>
            <a:r>
              <a:rPr lang="es-CL" dirty="0"/>
              <a:t>Conformada por:</a:t>
            </a:r>
          </a:p>
          <a:p>
            <a:pPr lvl="1"/>
            <a:r>
              <a:rPr lang="es-CL" dirty="0"/>
              <a:t>Referentes en el abordaje y tratamiento de las enfermedades poco frecuentes, raras o huérfanas.</a:t>
            </a:r>
          </a:p>
          <a:p>
            <a:pPr lvl="1"/>
            <a:r>
              <a:rPr lang="es-CL" dirty="0"/>
              <a:t>Representantes de organizaciones de la sociedad civil.</a:t>
            </a:r>
          </a:p>
          <a:p>
            <a:pPr lvl="1"/>
            <a:r>
              <a:rPr lang="es-CL" dirty="0"/>
              <a:t>Representantes de entidades académicas.</a:t>
            </a:r>
          </a:p>
          <a:p>
            <a:pPr lvl="1"/>
            <a:r>
              <a:rPr lang="es-CL" dirty="0"/>
              <a:t>Representantes de instituciones públicas de salud.</a:t>
            </a:r>
          </a:p>
          <a:p>
            <a:r>
              <a:rPr lang="es-CL" dirty="0"/>
              <a:t>Organización, atribuciones y funcionamiento serán establecidas mediante resolución MINSAL</a:t>
            </a:r>
          </a:p>
          <a:p>
            <a:r>
              <a:rPr lang="es-CL" dirty="0"/>
              <a:t>Convocatoria abierta actualmente, disponible en https://</a:t>
            </a:r>
            <a:r>
              <a:rPr lang="es-CL" dirty="0" err="1"/>
              <a:t>diprece.minsal.cl</a:t>
            </a:r>
            <a:r>
              <a:rPr lang="es-CL" dirty="0"/>
              <a:t>/enfermedades-poco-frecuentes/</a:t>
            </a:r>
          </a:p>
          <a:p>
            <a:endParaRPr lang="es-CL" dirty="0"/>
          </a:p>
        </p:txBody>
      </p:sp>
      <p:sp>
        <p:nvSpPr>
          <p:cNvPr id="4" name="Marcador de número de diapositiva 3">
            <a:extLst>
              <a:ext uri="{FF2B5EF4-FFF2-40B4-BE49-F238E27FC236}">
                <a16:creationId xmlns:a16="http://schemas.microsoft.com/office/drawing/2014/main" id="{261CEE2A-6CDE-2878-2A88-103C068BD9C2}"/>
              </a:ext>
            </a:extLst>
          </p:cNvPr>
          <p:cNvSpPr>
            <a:spLocks noGrp="1"/>
          </p:cNvSpPr>
          <p:nvPr>
            <p:ph type="sldNum" sz="quarter" idx="12"/>
          </p:nvPr>
        </p:nvSpPr>
        <p:spPr/>
        <p:txBody>
          <a:bodyPr/>
          <a:lstStyle/>
          <a:p>
            <a:fld id="{758EF458-5B7C-9F44-BB09-A6316498C081}" type="slidenum">
              <a:rPr lang="es-ES" smtClean="0"/>
              <a:pPr/>
              <a:t>25</a:t>
            </a:fld>
            <a:endParaRPr lang="es-ES"/>
          </a:p>
        </p:txBody>
      </p:sp>
    </p:spTree>
    <p:extLst>
      <p:ext uri="{BB962C8B-B14F-4D97-AF65-F5344CB8AC3E}">
        <p14:creationId xmlns:p14="http://schemas.microsoft.com/office/powerpoint/2010/main" val="3959005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3">
          <a:extLst>
            <a:ext uri="{FF2B5EF4-FFF2-40B4-BE49-F238E27FC236}">
              <a16:creationId xmlns:a16="http://schemas.microsoft.com/office/drawing/2014/main" id="{9267CCF1-E58F-0225-A73F-C56D6FDFC26E}"/>
            </a:ext>
          </a:extLst>
        </p:cNvPr>
        <p:cNvGrpSpPr/>
        <p:nvPr/>
      </p:nvGrpSpPr>
      <p:grpSpPr>
        <a:xfrm>
          <a:off x="0" y="0"/>
          <a:ext cx="0" cy="0"/>
          <a:chOff x="0" y="0"/>
          <a:chExt cx="0" cy="0"/>
        </a:xfrm>
      </p:grpSpPr>
      <p:graphicFrame>
        <p:nvGraphicFramePr>
          <p:cNvPr id="11" name="Tabla 4">
            <a:extLst>
              <a:ext uri="{FF2B5EF4-FFF2-40B4-BE49-F238E27FC236}">
                <a16:creationId xmlns:a16="http://schemas.microsoft.com/office/drawing/2014/main" id="{351892F5-F7CF-0883-58B0-877D1DB98B45}"/>
              </a:ext>
            </a:extLst>
          </p:cNvPr>
          <p:cNvGraphicFramePr>
            <a:graphicFrameLocks noGrp="1"/>
          </p:cNvGraphicFramePr>
          <p:nvPr>
            <p:ph idx="1"/>
            <p:extLst>
              <p:ext uri="{D42A27DB-BD31-4B8C-83A1-F6EECF244321}">
                <p14:modId xmlns:p14="http://schemas.microsoft.com/office/powerpoint/2010/main" val="3552608292"/>
              </p:ext>
            </p:extLst>
          </p:nvPr>
        </p:nvGraphicFramePr>
        <p:xfrm>
          <a:off x="609599" y="1600200"/>
          <a:ext cx="10936941" cy="4097651"/>
        </p:xfrm>
        <a:graphic>
          <a:graphicData uri="http://schemas.openxmlformats.org/drawingml/2006/table">
            <a:tbl>
              <a:tblPr firstRow="1" bandRow="1">
                <a:tableStyleId>{69012ECD-51FC-41F1-AA8D-1B2483CD663E}</a:tableStyleId>
              </a:tblPr>
              <a:tblGrid>
                <a:gridCol w="10936941">
                  <a:extLst>
                    <a:ext uri="{9D8B030D-6E8A-4147-A177-3AD203B41FA5}">
                      <a16:colId xmlns:a16="http://schemas.microsoft.com/office/drawing/2014/main" val="4085493490"/>
                    </a:ext>
                  </a:extLst>
                </a:gridCol>
              </a:tblGrid>
              <a:tr h="508077">
                <a:tc>
                  <a:txBody>
                    <a:bodyPr/>
                    <a:lstStyle/>
                    <a:p>
                      <a:pPr algn="ctr"/>
                      <a:r>
                        <a:rPr lang="es-MX" sz="2200" b="1" dirty="0"/>
                        <a:t>Artículo 5°</a:t>
                      </a:r>
                      <a:endParaRPr lang="es-CL" sz="2200" b="1" dirty="0"/>
                    </a:p>
                  </a:txBody>
                  <a:tcPr marL="124937" marR="124937" marT="62468" marB="62468" anchor="ctr"/>
                </a:tc>
                <a:extLst>
                  <a:ext uri="{0D108BD9-81ED-4DB2-BD59-A6C34878D82A}">
                    <a16:rowId xmlns:a16="http://schemas.microsoft.com/office/drawing/2014/main" val="2717448249"/>
                  </a:ext>
                </a:extLst>
              </a:tr>
              <a:tr h="5080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2200" b="1" dirty="0"/>
                        <a:t>Listado de enfermedades poco frecuentes, raras o huérfanas</a:t>
                      </a:r>
                    </a:p>
                  </a:txBody>
                  <a:tcPr marL="124937" marR="124937" marT="62468" marB="62468" anchor="ctr"/>
                </a:tc>
                <a:extLst>
                  <a:ext uri="{0D108BD9-81ED-4DB2-BD59-A6C34878D82A}">
                    <a16:rowId xmlns:a16="http://schemas.microsoft.com/office/drawing/2014/main" val="2221830492"/>
                  </a:ext>
                </a:extLst>
              </a:tr>
              <a:tr h="3081497">
                <a:tc>
                  <a:txBody>
                    <a:bodyPr/>
                    <a:lstStyle/>
                    <a:p>
                      <a:pPr marL="342900" indent="-342900">
                        <a:buFont typeface="Arial" panose="020B0604020202020204" pitchFamily="34" charset="0"/>
                        <a:buChar char="•"/>
                      </a:pPr>
                      <a:r>
                        <a:rPr lang="es-CL" sz="2500" b="0" kern="1200" dirty="0">
                          <a:solidFill>
                            <a:schemeClr val="dk1"/>
                          </a:solidFill>
                          <a:effectLst/>
                        </a:rPr>
                        <a:t>Elaborado por el Ministerio de Salud y aprobado por resolución con vigencia de dos años.</a:t>
                      </a:r>
                      <a:endParaRPr lang="es-CL" sz="2500" b="0" kern="1200" dirty="0">
                        <a:solidFill>
                          <a:schemeClr val="dk1"/>
                        </a:solidFill>
                        <a:effectLst/>
                        <a:latin typeface="+mn-lt"/>
                        <a:ea typeface="+mn-ea"/>
                        <a:cs typeface="+mn-cs"/>
                      </a:endParaRPr>
                    </a:p>
                  </a:txBody>
                  <a:tcPr marL="124937" marR="124937" marT="62468" marB="62468"/>
                </a:tc>
                <a:extLst>
                  <a:ext uri="{0D108BD9-81ED-4DB2-BD59-A6C34878D82A}">
                    <a16:rowId xmlns:a16="http://schemas.microsoft.com/office/drawing/2014/main" val="3932870201"/>
                  </a:ext>
                </a:extLst>
              </a:tr>
            </a:tbl>
          </a:graphicData>
        </a:graphic>
      </p:graphicFrame>
      <p:sp>
        <p:nvSpPr>
          <p:cNvPr id="4" name="Título 1">
            <a:extLst>
              <a:ext uri="{FF2B5EF4-FFF2-40B4-BE49-F238E27FC236}">
                <a16:creationId xmlns:a16="http://schemas.microsoft.com/office/drawing/2014/main" id="{648BC02A-2681-CD40-7D47-9AC0C04D377C}"/>
              </a:ext>
            </a:extLst>
          </p:cNvPr>
          <p:cNvSpPr txBox="1">
            <a:spLocks/>
          </p:cNvSpPr>
          <p:nvPr/>
        </p:nvSpPr>
        <p:spPr>
          <a:xfrm>
            <a:off x="762001" y="586649"/>
            <a:ext cx="8589684" cy="544227"/>
          </a:xfrm>
          <a:prstGeom prst="rect">
            <a:avLst/>
          </a:prstGeom>
        </p:spPr>
        <p:txBody>
          <a:bodyPr vert="horz" lIns="91440" tIns="45720" rIns="91440" bIns="45720" rtlCol="0" anchor="ctr">
            <a:noAutofit/>
          </a:bodyPr>
          <a:lstStyle>
            <a:lvl1pPr algn="l" defTabSz="609585" rtl="0" eaLnBrk="1" latinLnBrk="0" hangingPunct="1">
              <a:spcBef>
                <a:spcPct val="0"/>
              </a:spcBef>
              <a:buNone/>
              <a:defRPr sz="3200" b="1" kern="1200">
                <a:solidFill>
                  <a:srgbClr val="0B4581"/>
                </a:solidFill>
                <a:latin typeface="Cambria"/>
                <a:ea typeface="+mj-ea"/>
                <a:cs typeface="Cambria"/>
              </a:defRPr>
            </a:lvl1pPr>
          </a:lstStyle>
          <a:p>
            <a:r>
              <a:rPr lang="en-US" dirty="0" err="1">
                <a:solidFill>
                  <a:schemeClr val="tx2"/>
                </a:solidFill>
                <a:latin typeface="Cambria" panose="02040503050406030204" pitchFamily="18" charset="0"/>
                <a:cs typeface="+mj-cs"/>
              </a:rPr>
              <a:t>Síntesis</a:t>
            </a:r>
            <a:r>
              <a:rPr lang="en-US" dirty="0">
                <a:solidFill>
                  <a:schemeClr val="tx2"/>
                </a:solidFill>
                <a:latin typeface="Cambria" panose="02040503050406030204" pitchFamily="18" charset="0"/>
                <a:cs typeface="+mj-cs"/>
              </a:rPr>
              <a:t> Proyecto de Ley</a:t>
            </a:r>
          </a:p>
        </p:txBody>
      </p:sp>
    </p:spTree>
    <p:extLst>
      <p:ext uri="{BB962C8B-B14F-4D97-AF65-F5344CB8AC3E}">
        <p14:creationId xmlns:p14="http://schemas.microsoft.com/office/powerpoint/2010/main" val="1452675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D2135B-9213-2392-8DAA-CBB435BDF424}"/>
              </a:ext>
            </a:extLst>
          </p:cNvPr>
          <p:cNvSpPr>
            <a:spLocks noGrp="1"/>
          </p:cNvSpPr>
          <p:nvPr>
            <p:ph type="title"/>
          </p:nvPr>
        </p:nvSpPr>
        <p:spPr>
          <a:xfrm>
            <a:off x="609600" y="434250"/>
            <a:ext cx="10033000" cy="505551"/>
          </a:xfrm>
        </p:spPr>
        <p:txBody>
          <a:bodyPr/>
          <a:lstStyle/>
          <a:p>
            <a:r>
              <a:rPr lang="es-CL" sz="2667" err="1"/>
              <a:t>Elaboración</a:t>
            </a:r>
            <a:r>
              <a:rPr lang="es-CL" sz="2667"/>
              <a:t> de un listado de EPOF</a:t>
            </a:r>
            <a:br>
              <a:rPr lang="es-MX" sz="2667"/>
            </a:br>
            <a:endParaRPr lang="es-CL" sz="2667"/>
          </a:p>
        </p:txBody>
      </p:sp>
      <p:sp>
        <p:nvSpPr>
          <p:cNvPr id="3" name="Marcador de contenido 2">
            <a:extLst>
              <a:ext uri="{FF2B5EF4-FFF2-40B4-BE49-F238E27FC236}">
                <a16:creationId xmlns:a16="http://schemas.microsoft.com/office/drawing/2014/main" id="{B09CFEEF-96AF-DBBD-504F-603991360D48}"/>
              </a:ext>
            </a:extLst>
          </p:cNvPr>
          <p:cNvSpPr>
            <a:spLocks noGrp="1"/>
          </p:cNvSpPr>
          <p:nvPr>
            <p:ph idx="1"/>
          </p:nvPr>
        </p:nvSpPr>
        <p:spPr>
          <a:xfrm>
            <a:off x="462013" y="1425291"/>
            <a:ext cx="11267975" cy="4525963"/>
          </a:xfrm>
        </p:spPr>
        <p:txBody>
          <a:bodyPr/>
          <a:lstStyle/>
          <a:p>
            <a:r>
              <a:rPr lang="es-CL" dirty="0"/>
              <a:t>De acuerdo con la prevalencia de dichas enfermedades.</a:t>
            </a:r>
          </a:p>
          <a:p>
            <a:pPr lvl="1"/>
            <a:r>
              <a:rPr lang="es-CL" dirty="0"/>
              <a:t>Definida por el Registro</a:t>
            </a:r>
          </a:p>
          <a:p>
            <a:endParaRPr lang="es-CL" dirty="0"/>
          </a:p>
          <a:p>
            <a:r>
              <a:rPr lang="es-CL" dirty="0"/>
              <a:t>Aprobado por resolución, que deberá ratificarse o modificarse con la periodicidad que el MINSAL determine de acuerdo a la evidencia científica y a la información disponible.</a:t>
            </a:r>
          </a:p>
          <a:p>
            <a:endParaRPr lang="es-CL" dirty="0"/>
          </a:p>
          <a:p>
            <a:r>
              <a:rPr lang="es-CL" dirty="0"/>
              <a:t>Establecerá un punto de partida y posterior marco de acción de la ley. </a:t>
            </a:r>
          </a:p>
          <a:p>
            <a:endParaRPr lang="es-CL" dirty="0"/>
          </a:p>
          <a:p>
            <a:r>
              <a:rPr lang="es-CL" dirty="0"/>
              <a:t>Considerar que las EPOF pueden tener diferencias de prevalencias de acuerdo al componente genético de cada país. </a:t>
            </a:r>
          </a:p>
        </p:txBody>
      </p:sp>
      <p:sp>
        <p:nvSpPr>
          <p:cNvPr id="4" name="Marcador de número de diapositiva 3">
            <a:extLst>
              <a:ext uri="{FF2B5EF4-FFF2-40B4-BE49-F238E27FC236}">
                <a16:creationId xmlns:a16="http://schemas.microsoft.com/office/drawing/2014/main" id="{5B009A22-310B-FA78-D890-A0019C2ABE82}"/>
              </a:ext>
            </a:extLst>
          </p:cNvPr>
          <p:cNvSpPr>
            <a:spLocks noGrp="1"/>
          </p:cNvSpPr>
          <p:nvPr>
            <p:ph type="sldNum" sz="quarter" idx="12"/>
          </p:nvPr>
        </p:nvSpPr>
        <p:spPr/>
        <p:txBody>
          <a:bodyPr/>
          <a:lstStyle/>
          <a:p>
            <a:fld id="{758EF458-5B7C-9F44-BB09-A6316498C081}" type="slidenum">
              <a:rPr lang="es-ES" smtClean="0"/>
              <a:pPr/>
              <a:t>27</a:t>
            </a:fld>
            <a:endParaRPr lang="es-ES"/>
          </a:p>
        </p:txBody>
      </p:sp>
    </p:spTree>
    <p:extLst>
      <p:ext uri="{BB962C8B-B14F-4D97-AF65-F5344CB8AC3E}">
        <p14:creationId xmlns:p14="http://schemas.microsoft.com/office/powerpoint/2010/main" val="3139877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3">
          <a:extLst>
            <a:ext uri="{FF2B5EF4-FFF2-40B4-BE49-F238E27FC236}">
              <a16:creationId xmlns:a16="http://schemas.microsoft.com/office/drawing/2014/main" id="{9267CCF1-E58F-0225-A73F-C56D6FDFC26E}"/>
            </a:ext>
          </a:extLst>
        </p:cNvPr>
        <p:cNvGrpSpPr/>
        <p:nvPr/>
      </p:nvGrpSpPr>
      <p:grpSpPr>
        <a:xfrm>
          <a:off x="0" y="0"/>
          <a:ext cx="0" cy="0"/>
          <a:chOff x="0" y="0"/>
          <a:chExt cx="0" cy="0"/>
        </a:xfrm>
      </p:grpSpPr>
      <p:graphicFrame>
        <p:nvGraphicFramePr>
          <p:cNvPr id="11" name="Tabla 4">
            <a:extLst>
              <a:ext uri="{FF2B5EF4-FFF2-40B4-BE49-F238E27FC236}">
                <a16:creationId xmlns:a16="http://schemas.microsoft.com/office/drawing/2014/main" id="{351892F5-F7CF-0883-58B0-877D1DB98B45}"/>
              </a:ext>
            </a:extLst>
          </p:cNvPr>
          <p:cNvGraphicFramePr>
            <a:graphicFrameLocks noGrp="1"/>
          </p:cNvGraphicFramePr>
          <p:nvPr>
            <p:ph idx="1"/>
            <p:extLst>
              <p:ext uri="{D42A27DB-BD31-4B8C-83A1-F6EECF244321}">
                <p14:modId xmlns:p14="http://schemas.microsoft.com/office/powerpoint/2010/main" val="2187043211"/>
              </p:ext>
            </p:extLst>
          </p:nvPr>
        </p:nvGraphicFramePr>
        <p:xfrm>
          <a:off x="609599" y="1600200"/>
          <a:ext cx="10990729" cy="4189090"/>
        </p:xfrm>
        <a:graphic>
          <a:graphicData uri="http://schemas.openxmlformats.org/drawingml/2006/table">
            <a:tbl>
              <a:tblPr firstRow="1" bandRow="1">
                <a:tableStyleId>{69012ECD-51FC-41F1-AA8D-1B2483CD663E}</a:tableStyleId>
              </a:tblPr>
              <a:tblGrid>
                <a:gridCol w="10990729">
                  <a:extLst>
                    <a:ext uri="{9D8B030D-6E8A-4147-A177-3AD203B41FA5}">
                      <a16:colId xmlns:a16="http://schemas.microsoft.com/office/drawing/2014/main" val="4085493490"/>
                    </a:ext>
                  </a:extLst>
                </a:gridCol>
              </a:tblGrid>
              <a:tr h="508077">
                <a:tc>
                  <a:txBody>
                    <a:bodyPr/>
                    <a:lstStyle/>
                    <a:p>
                      <a:pPr algn="ctr"/>
                      <a:r>
                        <a:rPr lang="es-MX" sz="2200" b="1" dirty="0"/>
                        <a:t>Artículo 6°</a:t>
                      </a:r>
                      <a:endParaRPr lang="es-CL" sz="2200" b="1" dirty="0"/>
                    </a:p>
                  </a:txBody>
                  <a:tcPr marL="124937" marR="124937" marT="62468" marB="62468" anchor="ctr"/>
                </a:tc>
                <a:extLst>
                  <a:ext uri="{0D108BD9-81ED-4DB2-BD59-A6C34878D82A}">
                    <a16:rowId xmlns:a16="http://schemas.microsoft.com/office/drawing/2014/main" val="2717448249"/>
                  </a:ext>
                </a:extLst>
              </a:tr>
              <a:tr h="5080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2200" b="1" dirty="0"/>
                        <a:t>Registro Nacional</a:t>
                      </a:r>
                      <a:endParaRPr lang="es-MX" sz="2200" b="1" i="0" dirty="0"/>
                    </a:p>
                  </a:txBody>
                  <a:tcPr marL="124937" marR="124937" marT="62468" marB="62468" anchor="ctr"/>
                </a:tc>
                <a:extLst>
                  <a:ext uri="{0D108BD9-81ED-4DB2-BD59-A6C34878D82A}">
                    <a16:rowId xmlns:a16="http://schemas.microsoft.com/office/drawing/2014/main" val="2221830492"/>
                  </a:ext>
                </a:extLst>
              </a:tr>
              <a:tr h="3081497">
                <a:tc>
                  <a:txBody>
                    <a:bodyPr/>
                    <a:lstStyle/>
                    <a:p>
                      <a:pPr marL="342900" indent="-342900">
                        <a:buFont typeface="Arial" panose="020B0604020202020204" pitchFamily="34" charset="0"/>
                        <a:buChar char="•"/>
                      </a:pPr>
                      <a:r>
                        <a:rPr lang="es-CL" sz="2500" b="0" kern="1200" dirty="0">
                          <a:solidFill>
                            <a:schemeClr val="dk1"/>
                          </a:solidFill>
                          <a:effectLst/>
                        </a:rPr>
                        <a:t>El Ministerio de Salud creará un Registro Nacional de personas con enfermedades poco frecuentes, raras o huérfanas.</a:t>
                      </a:r>
                    </a:p>
                    <a:p>
                      <a:pPr marL="342900" indent="-342900">
                        <a:buFont typeface="Arial" panose="020B0604020202020204" pitchFamily="34" charset="0"/>
                        <a:buChar char="•"/>
                      </a:pPr>
                      <a:r>
                        <a:rPr lang="es-CL" sz="2500" b="0" kern="1200" dirty="0">
                          <a:solidFill>
                            <a:schemeClr val="dk1"/>
                          </a:solidFill>
                          <a:effectLst/>
                        </a:rPr>
                        <a:t>Inscripción será realizada por los médicos tratantes y funcionará bajo lo definido por una norma técnica dictada por el Ministerio de Salud.</a:t>
                      </a:r>
                    </a:p>
                    <a:p>
                      <a:pPr marL="342900" indent="-342900">
                        <a:buFont typeface="Arial" panose="020B0604020202020204" pitchFamily="34" charset="0"/>
                        <a:buChar char="•"/>
                      </a:pPr>
                      <a:r>
                        <a:rPr lang="es-CL" sz="2500" b="0" kern="1200" dirty="0">
                          <a:solidFill>
                            <a:schemeClr val="dk1"/>
                          </a:solidFill>
                          <a:effectLst/>
                        </a:rPr>
                        <a:t>Resguardo de datos personales.</a:t>
                      </a:r>
                    </a:p>
                    <a:p>
                      <a:pPr marL="342900" indent="-342900">
                        <a:buFont typeface="Arial" panose="020B0604020202020204" pitchFamily="34" charset="0"/>
                        <a:buChar char="•"/>
                      </a:pPr>
                      <a:r>
                        <a:rPr lang="es-CL" sz="2500" b="0" kern="1200" dirty="0">
                          <a:solidFill>
                            <a:schemeClr val="dk1"/>
                          </a:solidFill>
                          <a:effectLst/>
                        </a:rPr>
                        <a:t>Impacto financiero: </a:t>
                      </a:r>
                      <a:r>
                        <a:rPr lang="es-CL" sz="2500" b="0" dirty="0"/>
                        <a:t>M$30.000. Aprobado por Comisión de Hacienda (08/01/2025)</a:t>
                      </a:r>
                    </a:p>
                    <a:p>
                      <a:pPr marL="342900" indent="-342900">
                        <a:buFont typeface="Arial" panose="020B0604020202020204" pitchFamily="34" charset="0"/>
                        <a:buChar char="•"/>
                      </a:pPr>
                      <a:endParaRPr lang="es-CL" sz="2500" b="0" i="0" kern="1200" dirty="0">
                        <a:solidFill>
                          <a:schemeClr val="dk1"/>
                        </a:solidFill>
                        <a:effectLst/>
                        <a:latin typeface="+mn-lt"/>
                        <a:ea typeface="+mn-ea"/>
                        <a:cs typeface="+mn-cs"/>
                      </a:endParaRPr>
                    </a:p>
                  </a:txBody>
                  <a:tcPr marL="124937" marR="124937" marT="62468" marB="62468"/>
                </a:tc>
                <a:extLst>
                  <a:ext uri="{0D108BD9-81ED-4DB2-BD59-A6C34878D82A}">
                    <a16:rowId xmlns:a16="http://schemas.microsoft.com/office/drawing/2014/main" val="3932870201"/>
                  </a:ext>
                </a:extLst>
              </a:tr>
            </a:tbl>
          </a:graphicData>
        </a:graphic>
      </p:graphicFrame>
      <p:sp>
        <p:nvSpPr>
          <p:cNvPr id="4" name="Título 1">
            <a:extLst>
              <a:ext uri="{FF2B5EF4-FFF2-40B4-BE49-F238E27FC236}">
                <a16:creationId xmlns:a16="http://schemas.microsoft.com/office/drawing/2014/main" id="{5F22DDED-E3ED-70E3-3CC7-53D2C48FF1FA}"/>
              </a:ext>
            </a:extLst>
          </p:cNvPr>
          <p:cNvSpPr txBox="1">
            <a:spLocks/>
          </p:cNvSpPr>
          <p:nvPr/>
        </p:nvSpPr>
        <p:spPr>
          <a:xfrm>
            <a:off x="762001" y="586649"/>
            <a:ext cx="8589684" cy="544227"/>
          </a:xfrm>
          <a:prstGeom prst="rect">
            <a:avLst/>
          </a:prstGeom>
        </p:spPr>
        <p:txBody>
          <a:bodyPr vert="horz" lIns="91440" tIns="45720" rIns="91440" bIns="45720" rtlCol="0" anchor="ctr">
            <a:noAutofit/>
          </a:bodyPr>
          <a:lstStyle>
            <a:lvl1pPr algn="l" defTabSz="609585" rtl="0" eaLnBrk="1" latinLnBrk="0" hangingPunct="1">
              <a:spcBef>
                <a:spcPct val="0"/>
              </a:spcBef>
              <a:buNone/>
              <a:defRPr sz="3200" b="1" kern="1200">
                <a:solidFill>
                  <a:srgbClr val="0B4581"/>
                </a:solidFill>
                <a:latin typeface="Cambria"/>
                <a:ea typeface="+mj-ea"/>
                <a:cs typeface="Cambria"/>
              </a:defRPr>
            </a:lvl1pPr>
          </a:lstStyle>
          <a:p>
            <a:r>
              <a:rPr lang="en-US" dirty="0" err="1">
                <a:solidFill>
                  <a:schemeClr val="tx2"/>
                </a:solidFill>
                <a:latin typeface="Cambria" panose="02040503050406030204" pitchFamily="18" charset="0"/>
                <a:cs typeface="+mj-cs"/>
              </a:rPr>
              <a:t>Síntesis</a:t>
            </a:r>
            <a:r>
              <a:rPr lang="en-US" dirty="0">
                <a:solidFill>
                  <a:schemeClr val="tx2"/>
                </a:solidFill>
                <a:latin typeface="Cambria" panose="02040503050406030204" pitchFamily="18" charset="0"/>
                <a:cs typeface="+mj-cs"/>
              </a:rPr>
              <a:t> Proyecto de Ley</a:t>
            </a:r>
          </a:p>
        </p:txBody>
      </p:sp>
    </p:spTree>
    <p:extLst>
      <p:ext uri="{BB962C8B-B14F-4D97-AF65-F5344CB8AC3E}">
        <p14:creationId xmlns:p14="http://schemas.microsoft.com/office/powerpoint/2010/main" val="2330818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FCE14B-26DB-954D-556F-D44A0C5EDB55}"/>
              </a:ext>
            </a:extLst>
          </p:cNvPr>
          <p:cNvSpPr>
            <a:spLocks noGrp="1"/>
          </p:cNvSpPr>
          <p:nvPr>
            <p:ph type="title"/>
          </p:nvPr>
        </p:nvSpPr>
        <p:spPr/>
        <p:txBody>
          <a:bodyPr/>
          <a:lstStyle/>
          <a:p>
            <a:r>
              <a:rPr lang="es-CL"/>
              <a:t>Registro Nacional de EPOF</a:t>
            </a:r>
          </a:p>
        </p:txBody>
      </p:sp>
      <p:sp>
        <p:nvSpPr>
          <p:cNvPr id="3" name="Marcador de contenido 2">
            <a:extLst>
              <a:ext uri="{FF2B5EF4-FFF2-40B4-BE49-F238E27FC236}">
                <a16:creationId xmlns:a16="http://schemas.microsoft.com/office/drawing/2014/main" id="{B0B5A0A0-D964-2D4B-33C9-8F7A1313D243}"/>
              </a:ext>
            </a:extLst>
          </p:cNvPr>
          <p:cNvSpPr>
            <a:spLocks noGrp="1"/>
          </p:cNvSpPr>
          <p:nvPr>
            <p:ph idx="1"/>
          </p:nvPr>
        </p:nvSpPr>
        <p:spPr>
          <a:xfrm>
            <a:off x="249085" y="1600201"/>
            <a:ext cx="11654503" cy="4525963"/>
          </a:xfrm>
        </p:spPr>
        <p:txBody>
          <a:bodyPr lIns="91440" tIns="45720" rIns="91440" bIns="45720" anchor="t"/>
          <a:lstStyle/>
          <a:p>
            <a:pPr marL="379095" indent="-234950"/>
            <a:r>
              <a:rPr lang="es-CL" sz="2000" dirty="0"/>
              <a:t>Actualmente </a:t>
            </a:r>
            <a:r>
              <a:rPr lang="es-CL" sz="2000" dirty="0" err="1"/>
              <a:t>sólo</a:t>
            </a:r>
            <a:r>
              <a:rPr lang="es-CL" sz="2000" dirty="0"/>
              <a:t> se cuenta con el registro de las personas con EPOF que </a:t>
            </a:r>
            <a:r>
              <a:rPr lang="es-CL" sz="2000" dirty="0" err="1"/>
              <a:t>están</a:t>
            </a:r>
            <a:r>
              <a:rPr lang="es-CL" sz="2000" dirty="0"/>
              <a:t> consideradas en GES y la LRS.</a:t>
            </a:r>
            <a:endParaRPr lang="en-US" dirty="0"/>
          </a:p>
          <a:p>
            <a:pPr marL="700405" lvl="1" indent="-186690"/>
            <a:r>
              <a:rPr lang="es-CL" sz="2000" dirty="0"/>
              <a:t>SIGGES en el sistema </a:t>
            </a:r>
            <a:r>
              <a:rPr lang="es-CL" sz="2000" dirty="0" err="1"/>
              <a:t>público</a:t>
            </a:r>
            <a:r>
              <a:rPr lang="es-CL" sz="2000" dirty="0"/>
              <a:t> de salud.</a:t>
            </a:r>
            <a:endParaRPr lang="es-CL" sz="2000" dirty="0">
              <a:ea typeface="Cambria"/>
            </a:endParaRPr>
          </a:p>
          <a:p>
            <a:pPr marL="700405" lvl="1" indent="-186690"/>
            <a:r>
              <a:rPr lang="es-CL" sz="2000" dirty="0"/>
              <a:t>LRS cuenta con una </a:t>
            </a:r>
            <a:r>
              <a:rPr lang="es-CL" sz="2000" dirty="0" err="1"/>
              <a:t>página</a:t>
            </a:r>
            <a:r>
              <a:rPr lang="es-CL" sz="2000" dirty="0"/>
              <a:t> web donde se ingresan a los pacientes que requieran alguna de las tecnologías garantizadas incluidas en la LRS.</a:t>
            </a:r>
            <a:endParaRPr lang="es-CL" sz="2000" dirty="0">
              <a:ea typeface="Cambria"/>
            </a:endParaRPr>
          </a:p>
          <a:p>
            <a:pPr marL="700405" lvl="1" indent="-186690"/>
            <a:endParaRPr lang="es-CL" sz="2000" dirty="0">
              <a:ea typeface="Cambria"/>
            </a:endParaRPr>
          </a:p>
          <a:p>
            <a:pPr marL="379095" indent="-234950"/>
            <a:r>
              <a:rPr lang="es-CL" sz="2000" dirty="0"/>
              <a:t>No es posible conocer la prevalencia exacta de EPOF en Chile, debido a que no se cuenta con un registro que dé cuenta del </a:t>
            </a:r>
            <a:r>
              <a:rPr lang="es-CL" sz="2000" dirty="0" err="1"/>
              <a:t>número</a:t>
            </a:r>
            <a:r>
              <a:rPr lang="es-CL" sz="2000" dirty="0"/>
              <a:t> de personas afectadas con aquellos </a:t>
            </a:r>
            <a:r>
              <a:rPr lang="es-CL" sz="2000" dirty="0" err="1"/>
              <a:t>diagnósticos</a:t>
            </a:r>
            <a:r>
              <a:rPr lang="es-CL" sz="2000" dirty="0"/>
              <a:t>. </a:t>
            </a:r>
          </a:p>
          <a:p>
            <a:pPr marL="379095" indent="-234950"/>
            <a:endParaRPr lang="es-CL" sz="2000" dirty="0">
              <a:ea typeface="Cambria"/>
            </a:endParaRPr>
          </a:p>
          <a:p>
            <a:pPr marL="379095" indent="-234950"/>
            <a:r>
              <a:rPr lang="es-CL" sz="2000" dirty="0"/>
              <a:t>Existen registros específicos en muchos países Unión Europea, España, Irlanda, Reino Unido, México, Brasil, Argentina, Colombia, Uruguay.</a:t>
            </a:r>
            <a:endParaRPr lang="es-CL" sz="2000" dirty="0">
              <a:ea typeface="Cambria"/>
            </a:endParaRPr>
          </a:p>
        </p:txBody>
      </p:sp>
      <p:sp>
        <p:nvSpPr>
          <p:cNvPr id="4" name="Marcador de número de diapositiva 3">
            <a:extLst>
              <a:ext uri="{FF2B5EF4-FFF2-40B4-BE49-F238E27FC236}">
                <a16:creationId xmlns:a16="http://schemas.microsoft.com/office/drawing/2014/main" id="{BDE1F1C2-6C91-57D0-3745-E7C89BF0E693}"/>
              </a:ext>
            </a:extLst>
          </p:cNvPr>
          <p:cNvSpPr>
            <a:spLocks noGrp="1"/>
          </p:cNvSpPr>
          <p:nvPr>
            <p:ph type="sldNum" sz="quarter" idx="12"/>
          </p:nvPr>
        </p:nvSpPr>
        <p:spPr/>
        <p:txBody>
          <a:bodyPr/>
          <a:lstStyle/>
          <a:p>
            <a:fld id="{758EF458-5B7C-9F44-BB09-A6316498C081}" type="slidenum">
              <a:rPr lang="es-ES" smtClean="0"/>
              <a:pPr/>
              <a:t>29</a:t>
            </a:fld>
            <a:endParaRPr lang="es-ES"/>
          </a:p>
        </p:txBody>
      </p:sp>
    </p:spTree>
    <p:extLst>
      <p:ext uri="{BB962C8B-B14F-4D97-AF65-F5344CB8AC3E}">
        <p14:creationId xmlns:p14="http://schemas.microsoft.com/office/powerpoint/2010/main" val="943106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A570445-CCE8-9035-C40A-4FE82414105B}"/>
              </a:ext>
            </a:extLst>
          </p:cNvPr>
          <p:cNvSpPr>
            <a:spLocks noGrp="1"/>
          </p:cNvSpPr>
          <p:nvPr>
            <p:ph type="title"/>
          </p:nvPr>
        </p:nvSpPr>
        <p:spPr/>
        <p:txBody>
          <a:bodyPr>
            <a:noAutofit/>
          </a:bodyPr>
          <a:lstStyle/>
          <a:p>
            <a:r>
              <a:rPr lang="es-CL" sz="2667" dirty="0"/>
              <a:t>Antecedentes y Acciones del Ministerio de Salud vinculadas con las Enfermedades Poco Frecuentes (EPOF)</a:t>
            </a:r>
          </a:p>
        </p:txBody>
      </p:sp>
    </p:spTree>
    <p:extLst>
      <p:ext uri="{BB962C8B-B14F-4D97-AF65-F5344CB8AC3E}">
        <p14:creationId xmlns:p14="http://schemas.microsoft.com/office/powerpoint/2010/main" val="24184418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FCE14B-26DB-954D-556F-D44A0C5EDB55}"/>
              </a:ext>
            </a:extLst>
          </p:cNvPr>
          <p:cNvSpPr>
            <a:spLocks noGrp="1"/>
          </p:cNvSpPr>
          <p:nvPr>
            <p:ph type="title"/>
          </p:nvPr>
        </p:nvSpPr>
        <p:spPr/>
        <p:txBody>
          <a:bodyPr/>
          <a:lstStyle/>
          <a:p>
            <a:r>
              <a:rPr lang="es-CL" dirty="0"/>
              <a:t>Registro Nacional de EPOF</a:t>
            </a:r>
          </a:p>
        </p:txBody>
      </p:sp>
      <p:sp>
        <p:nvSpPr>
          <p:cNvPr id="3" name="Marcador de contenido 2">
            <a:extLst>
              <a:ext uri="{FF2B5EF4-FFF2-40B4-BE49-F238E27FC236}">
                <a16:creationId xmlns:a16="http://schemas.microsoft.com/office/drawing/2014/main" id="{B0B5A0A0-D964-2D4B-33C9-8F7A1313D243}"/>
              </a:ext>
            </a:extLst>
          </p:cNvPr>
          <p:cNvSpPr>
            <a:spLocks noGrp="1"/>
          </p:cNvSpPr>
          <p:nvPr>
            <p:ph idx="1"/>
          </p:nvPr>
        </p:nvSpPr>
        <p:spPr>
          <a:xfrm>
            <a:off x="326502" y="1276110"/>
            <a:ext cx="11299371" cy="4525963"/>
          </a:xfrm>
        </p:spPr>
        <p:txBody>
          <a:bodyPr lIns="91440" tIns="45720" rIns="91440" bIns="45720" anchor="t"/>
          <a:lstStyle/>
          <a:p>
            <a:pPr marL="379095" indent="-234950"/>
            <a:r>
              <a:rPr lang="es-CL" sz="2200" dirty="0">
                <a:ea typeface="Cambria"/>
              </a:rPr>
              <a:t>Será llenado por el médico tratante.</a:t>
            </a:r>
            <a:endParaRPr lang="es-CL" sz="2200" dirty="0"/>
          </a:p>
          <a:p>
            <a:pPr marL="379095" indent="-234950"/>
            <a:endParaRPr lang="es-CL" sz="2200" dirty="0"/>
          </a:p>
          <a:p>
            <a:pPr marL="379095" indent="-234950"/>
            <a:r>
              <a:rPr lang="es-CL" sz="2200" dirty="0"/>
              <a:t>Desde el </a:t>
            </a:r>
            <a:r>
              <a:rPr lang="es-CL" sz="2200" dirty="0" err="1"/>
              <a:t>año</a:t>
            </a:r>
            <a:r>
              <a:rPr lang="es-CL" sz="2200" dirty="0"/>
              <a:t> 2016 se está explorando la posibilidad de crear un sistema de registro nacional para personas con EPOF desde el MINSAL.</a:t>
            </a:r>
          </a:p>
          <a:p>
            <a:pPr marL="379095" indent="-234950"/>
            <a:endParaRPr lang="es-CL" sz="2200" dirty="0">
              <a:ea typeface="Cambria"/>
            </a:endParaRPr>
          </a:p>
          <a:p>
            <a:pPr marL="379095" indent="-234950"/>
            <a:r>
              <a:rPr lang="es-CL" sz="2200" dirty="0"/>
              <a:t>Se cuenta con </a:t>
            </a:r>
            <a:r>
              <a:rPr lang="es-CL" sz="2200" dirty="0" err="1"/>
              <a:t>información</a:t>
            </a:r>
            <a:r>
              <a:rPr lang="es-CL" sz="2200" dirty="0"/>
              <a:t> respecto de variables </a:t>
            </a:r>
            <a:r>
              <a:rPr lang="es-CL" sz="2200" dirty="0" err="1"/>
              <a:t>mínimas</a:t>
            </a:r>
            <a:r>
              <a:rPr lang="es-CL" sz="2200" dirty="0"/>
              <a:t> de </a:t>
            </a:r>
            <a:r>
              <a:rPr lang="es-CL" sz="2200" dirty="0" err="1"/>
              <a:t>interés</a:t>
            </a:r>
            <a:r>
              <a:rPr lang="es-CL" sz="2200" dirty="0"/>
              <a:t> que deberían incluirse en el Registro.</a:t>
            </a:r>
            <a:endParaRPr lang="es-CL" sz="2200" dirty="0">
              <a:ea typeface="Cambria"/>
            </a:endParaRPr>
          </a:p>
          <a:p>
            <a:pPr marL="379095" indent="-234950"/>
            <a:endParaRPr lang="es-CL" sz="2200" dirty="0">
              <a:ea typeface="Cambria"/>
            </a:endParaRPr>
          </a:p>
          <a:p>
            <a:pPr marL="379095" indent="-234950"/>
            <a:r>
              <a:rPr lang="es-CL" sz="2200" dirty="0"/>
              <a:t>Existen dificultades con la continuidad de los recursos que no han permitido la creación e implementación del Registro.</a:t>
            </a:r>
            <a:endParaRPr lang="es-CL" sz="2200" dirty="0">
              <a:ea typeface="Cambria"/>
            </a:endParaRPr>
          </a:p>
          <a:p>
            <a:pPr marL="379095" indent="-234950"/>
            <a:endParaRPr lang="es-CL" sz="2200" dirty="0">
              <a:ea typeface="Cambria"/>
            </a:endParaRPr>
          </a:p>
          <a:p>
            <a:pPr marL="379095" indent="-234950"/>
            <a:r>
              <a:rPr lang="es-CL" sz="2200" dirty="0">
                <a:solidFill>
                  <a:srgbClr val="C00000"/>
                </a:solidFill>
              </a:rPr>
              <a:t>Su existencia permitiría estimar la carga de enfermedad, costos, hacer proyecciones de incidencias, planificar políticas públicas, entre otros</a:t>
            </a:r>
            <a:endParaRPr lang="es-CL" sz="2200" dirty="0">
              <a:solidFill>
                <a:srgbClr val="C00000"/>
              </a:solidFill>
              <a:ea typeface="Cambria"/>
            </a:endParaRPr>
          </a:p>
        </p:txBody>
      </p:sp>
      <p:sp>
        <p:nvSpPr>
          <p:cNvPr id="4" name="Marcador de número de diapositiva 3">
            <a:extLst>
              <a:ext uri="{FF2B5EF4-FFF2-40B4-BE49-F238E27FC236}">
                <a16:creationId xmlns:a16="http://schemas.microsoft.com/office/drawing/2014/main" id="{BDE1F1C2-6C91-57D0-3745-E7C89BF0E693}"/>
              </a:ext>
            </a:extLst>
          </p:cNvPr>
          <p:cNvSpPr>
            <a:spLocks noGrp="1"/>
          </p:cNvSpPr>
          <p:nvPr>
            <p:ph type="sldNum" sz="quarter" idx="12"/>
          </p:nvPr>
        </p:nvSpPr>
        <p:spPr/>
        <p:txBody>
          <a:bodyPr/>
          <a:lstStyle/>
          <a:p>
            <a:fld id="{758EF458-5B7C-9F44-BB09-A6316498C081}" type="slidenum">
              <a:rPr lang="es-ES" smtClean="0"/>
              <a:pPr/>
              <a:t>30</a:t>
            </a:fld>
            <a:endParaRPr lang="es-ES"/>
          </a:p>
        </p:txBody>
      </p:sp>
    </p:spTree>
    <p:extLst>
      <p:ext uri="{BB962C8B-B14F-4D97-AF65-F5344CB8AC3E}">
        <p14:creationId xmlns:p14="http://schemas.microsoft.com/office/powerpoint/2010/main" val="2831238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994F18D-70D8-1261-A23F-18E57927E1CA}"/>
              </a:ext>
            </a:extLst>
          </p:cNvPr>
          <p:cNvSpPr>
            <a:spLocks noGrp="1"/>
          </p:cNvSpPr>
          <p:nvPr>
            <p:ph type="title"/>
          </p:nvPr>
        </p:nvSpPr>
        <p:spPr/>
        <p:txBody>
          <a:bodyPr/>
          <a:lstStyle/>
          <a:p>
            <a:r>
              <a:rPr lang="es-CL" dirty="0"/>
              <a:t>Otros aspectos modificados del </a:t>
            </a:r>
            <a:r>
              <a:rPr lang="es-CL" dirty="0" err="1"/>
              <a:t>PdL</a:t>
            </a:r>
            <a:r>
              <a:rPr lang="es-CL" dirty="0"/>
              <a:t> original</a:t>
            </a:r>
          </a:p>
        </p:txBody>
      </p:sp>
      <p:sp>
        <p:nvSpPr>
          <p:cNvPr id="3" name="Marcador de número de diapositiva 2">
            <a:extLst>
              <a:ext uri="{FF2B5EF4-FFF2-40B4-BE49-F238E27FC236}">
                <a16:creationId xmlns:a16="http://schemas.microsoft.com/office/drawing/2014/main" id="{B0C69334-A03F-3AA2-8D81-52AC5AAA8AEA}"/>
              </a:ext>
            </a:extLst>
          </p:cNvPr>
          <p:cNvSpPr>
            <a:spLocks noGrp="1"/>
          </p:cNvSpPr>
          <p:nvPr>
            <p:ph type="sldNum" sz="quarter" idx="12"/>
          </p:nvPr>
        </p:nvSpPr>
        <p:spPr/>
        <p:txBody>
          <a:bodyPr/>
          <a:lstStyle/>
          <a:p>
            <a:fld id="{758EF458-5B7C-9F44-BB09-A6316498C081}" type="slidenum">
              <a:rPr lang="es-ES" smtClean="0"/>
              <a:pPr/>
              <a:t>31</a:t>
            </a:fld>
            <a:endParaRPr lang="es-ES"/>
          </a:p>
        </p:txBody>
      </p:sp>
      <p:sp>
        <p:nvSpPr>
          <p:cNvPr id="9" name="Marcador de contenido 5">
            <a:extLst>
              <a:ext uri="{FF2B5EF4-FFF2-40B4-BE49-F238E27FC236}">
                <a16:creationId xmlns:a16="http://schemas.microsoft.com/office/drawing/2014/main" id="{E5A60787-B7A1-DEB8-9502-A62CB32832D2}"/>
              </a:ext>
            </a:extLst>
          </p:cNvPr>
          <p:cNvSpPr>
            <a:spLocks noGrp="1"/>
          </p:cNvSpPr>
          <p:nvPr>
            <p:ph idx="1"/>
          </p:nvPr>
        </p:nvSpPr>
        <p:spPr>
          <a:xfrm>
            <a:off x="372179" y="1381435"/>
            <a:ext cx="11486147" cy="4637563"/>
          </a:xfrm>
        </p:spPr>
        <p:txBody>
          <a:bodyPr/>
          <a:lstStyle/>
          <a:p>
            <a:r>
              <a:rPr lang="es-CL"/>
              <a:t>Eliminación de concepto de medicamento huérfano</a:t>
            </a:r>
          </a:p>
          <a:p>
            <a:pPr lvl="1"/>
            <a:r>
              <a:rPr lang="es-CL"/>
              <a:t>Está contenido en Resolución Exenta </a:t>
            </a:r>
            <a:r>
              <a:rPr lang="es-CL" err="1"/>
              <a:t>N°</a:t>
            </a:r>
            <a:r>
              <a:rPr lang="es-CL"/>
              <a:t> 411 del 28/02/2015 del Instituto de Salud Pública: Aprueba Recomendaciones para el registro sanitario de medicamentos huérfanos.</a:t>
            </a:r>
          </a:p>
          <a:p>
            <a:endParaRPr lang="es-CL"/>
          </a:p>
          <a:p>
            <a:r>
              <a:rPr lang="es-CL"/>
              <a:t>Literal que detalla protección de datos personales debido a que contenido ya se encuentra amparado en la ley </a:t>
            </a:r>
            <a:r>
              <a:rPr lang="es-CL" err="1"/>
              <a:t>Nº</a:t>
            </a:r>
            <a:r>
              <a:rPr lang="es-CL"/>
              <a:t> 19.628, sobre protección de la vida privada, y en la ley </a:t>
            </a:r>
            <a:r>
              <a:rPr lang="es-CL" err="1"/>
              <a:t>Nº</a:t>
            </a:r>
            <a:r>
              <a:rPr lang="es-CL"/>
              <a:t> 20.285, sobre acceso a la información pública.</a:t>
            </a:r>
          </a:p>
          <a:p>
            <a:endParaRPr lang="es-CL"/>
          </a:p>
          <a:p>
            <a:r>
              <a:rPr lang="es-CL"/>
              <a:t>Se ajusta participación de la sociedad civil a lo establecido en la ley </a:t>
            </a:r>
            <a:r>
              <a:rPr lang="es-CL" err="1"/>
              <a:t>Nº</a:t>
            </a:r>
            <a:r>
              <a:rPr lang="es-CL"/>
              <a:t> 20.500, sobre asociaciones y participación ciudadana en la gestión pública.</a:t>
            </a:r>
          </a:p>
        </p:txBody>
      </p:sp>
    </p:spTree>
    <p:extLst>
      <p:ext uri="{BB962C8B-B14F-4D97-AF65-F5344CB8AC3E}">
        <p14:creationId xmlns:p14="http://schemas.microsoft.com/office/powerpoint/2010/main" val="48909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B0C69334-A03F-3AA2-8D81-52AC5AAA8AEA}"/>
              </a:ext>
            </a:extLst>
          </p:cNvPr>
          <p:cNvSpPr>
            <a:spLocks noGrp="1"/>
          </p:cNvSpPr>
          <p:nvPr>
            <p:ph type="sldNum" sz="quarter" idx="12"/>
          </p:nvPr>
        </p:nvSpPr>
        <p:spPr/>
        <p:txBody>
          <a:bodyPr/>
          <a:lstStyle/>
          <a:p>
            <a:fld id="{758EF458-5B7C-9F44-BB09-A6316498C081}" type="slidenum">
              <a:rPr lang="es-ES" smtClean="0"/>
              <a:pPr/>
              <a:t>32</a:t>
            </a:fld>
            <a:endParaRPr lang="es-ES"/>
          </a:p>
        </p:txBody>
      </p:sp>
      <p:sp>
        <p:nvSpPr>
          <p:cNvPr id="9" name="Marcador de contenido 5">
            <a:extLst>
              <a:ext uri="{FF2B5EF4-FFF2-40B4-BE49-F238E27FC236}">
                <a16:creationId xmlns:a16="http://schemas.microsoft.com/office/drawing/2014/main" id="{E5A60787-B7A1-DEB8-9502-A62CB32832D2}"/>
              </a:ext>
            </a:extLst>
          </p:cNvPr>
          <p:cNvSpPr>
            <a:spLocks noGrp="1"/>
          </p:cNvSpPr>
          <p:nvPr>
            <p:ph idx="1"/>
          </p:nvPr>
        </p:nvSpPr>
        <p:spPr>
          <a:xfrm>
            <a:off x="372179" y="1381435"/>
            <a:ext cx="11486147" cy="4637563"/>
          </a:xfrm>
        </p:spPr>
        <p:txBody>
          <a:bodyPr/>
          <a:lstStyle/>
          <a:p>
            <a:r>
              <a:rPr lang="es-CL" dirty="0"/>
              <a:t>Eliminación de creación de Plan Nacional debido a que objetivos estratégicos, líneas de acción, metas e indicadores se encuentran contenidos en el quehacer de la Oficina Nacional de Condiciones Crónicas Complejas y Enfermedades Poco Frecuentes (RE N°902 26/07/2023 MINSAL).</a:t>
            </a:r>
          </a:p>
          <a:p>
            <a:endParaRPr lang="es-CL" dirty="0"/>
          </a:p>
          <a:p>
            <a:r>
              <a:rPr lang="es-CL" dirty="0"/>
              <a:t>Eliminación de las funciones de la Comisión técnica asesora debido a que Organización, atribuciones y funcionamiento serán establecidas mediante resolución del MINSAL.</a:t>
            </a:r>
          </a:p>
          <a:p>
            <a:endParaRPr lang="es-CL" dirty="0"/>
          </a:p>
        </p:txBody>
      </p:sp>
      <p:sp>
        <p:nvSpPr>
          <p:cNvPr id="5" name="Título 5">
            <a:extLst>
              <a:ext uri="{FF2B5EF4-FFF2-40B4-BE49-F238E27FC236}">
                <a16:creationId xmlns:a16="http://schemas.microsoft.com/office/drawing/2014/main" id="{5BA6B80B-3520-5CC2-B5B4-1F9C9E38CDD1}"/>
              </a:ext>
            </a:extLst>
          </p:cNvPr>
          <p:cNvSpPr txBox="1">
            <a:spLocks/>
          </p:cNvSpPr>
          <p:nvPr/>
        </p:nvSpPr>
        <p:spPr>
          <a:xfrm>
            <a:off x="762001" y="586649"/>
            <a:ext cx="8850836" cy="544227"/>
          </a:xfrm>
          <a:prstGeom prst="rect">
            <a:avLst/>
          </a:prstGeom>
        </p:spPr>
        <p:txBody>
          <a:bodyPr/>
          <a:lstStyle>
            <a:lvl1pPr algn="l" defTabSz="609585" rtl="0" eaLnBrk="1" latinLnBrk="0" hangingPunct="1">
              <a:spcBef>
                <a:spcPct val="0"/>
              </a:spcBef>
              <a:buNone/>
              <a:defRPr sz="3200" b="1" kern="1200">
                <a:solidFill>
                  <a:srgbClr val="0B4581"/>
                </a:solidFill>
                <a:latin typeface="Cambria"/>
                <a:ea typeface="+mj-ea"/>
                <a:cs typeface="Cambria"/>
              </a:defRPr>
            </a:lvl1pPr>
          </a:lstStyle>
          <a:p>
            <a:r>
              <a:rPr lang="es-CL"/>
              <a:t>Otros aspectos modificados del PdL original</a:t>
            </a:r>
            <a:endParaRPr lang="es-CL" dirty="0"/>
          </a:p>
        </p:txBody>
      </p:sp>
    </p:spTree>
    <p:extLst>
      <p:ext uri="{BB962C8B-B14F-4D97-AF65-F5344CB8AC3E}">
        <p14:creationId xmlns:p14="http://schemas.microsoft.com/office/powerpoint/2010/main" val="15659715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B1E95-9A6C-645F-BA5B-1E15031B1F1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E38599C-E25C-1053-04C7-E4C619E17B7D}"/>
              </a:ext>
            </a:extLst>
          </p:cNvPr>
          <p:cNvSpPr>
            <a:spLocks noGrp="1"/>
          </p:cNvSpPr>
          <p:nvPr>
            <p:ph type="title"/>
          </p:nvPr>
        </p:nvSpPr>
        <p:spPr>
          <a:xfrm>
            <a:off x="721442" y="541703"/>
            <a:ext cx="10749116" cy="2268172"/>
          </a:xfrm>
        </p:spPr>
        <p:txBody>
          <a:bodyPr vert="horz" lIns="121920" tIns="60960" rIns="121920" bIns="60960" rtlCol="0" anchor="t">
            <a:noAutofit/>
          </a:bodyPr>
          <a:lstStyle>
            <a:defPPr>
              <a:defRPr lang="es-E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fontAlgn="base"/>
            <a:r>
              <a:rPr lang="es-CL" sz="4000" dirty="0">
                <a:solidFill>
                  <a:schemeClr val="bg1"/>
                </a:solidFill>
              </a:rPr>
              <a:t>Proyecto de Ley </a:t>
            </a:r>
            <a:br>
              <a:rPr lang="es-CL" sz="4000" dirty="0"/>
            </a:br>
            <a:r>
              <a:rPr lang="es-CL" sz="4000" dirty="0">
                <a:solidFill>
                  <a:schemeClr val="bg1"/>
                </a:solidFill>
              </a:rPr>
              <a:t>sobre Enfermedades Poco Frecuentes</a:t>
            </a:r>
            <a:br>
              <a:rPr lang="es-CL" sz="2000" dirty="0"/>
            </a:br>
            <a:br>
              <a:rPr lang="es-CL" sz="2000" dirty="0"/>
            </a:br>
            <a:r>
              <a:rPr lang="es-CL" sz="2000" b="0" i="0" u="none" strike="noStrike" dirty="0">
                <a:solidFill>
                  <a:srgbClr val="FFFFFF"/>
                </a:solidFill>
                <a:effectLst/>
                <a:latin typeface="Cambria"/>
                <a:ea typeface="Cambria"/>
              </a:rPr>
              <a:t>Oficina de Condiciones Crónicas Complejas y Enfermedades Poco Frecuentes</a:t>
            </a:r>
            <a:r>
              <a:rPr lang="en-US" sz="2000" b="0" i="0" u="none" strike="noStrike" dirty="0">
                <a:solidFill>
                  <a:srgbClr val="0A1D21"/>
                </a:solidFill>
                <a:effectLst/>
                <a:latin typeface="Cambria"/>
                <a:ea typeface="Cambria"/>
              </a:rPr>
              <a:t>​</a:t>
            </a:r>
            <a:br>
              <a:rPr lang="en-US" sz="2000" b="0" i="0" u="none" strike="noStrike" dirty="0">
                <a:effectLst/>
                <a:latin typeface="Segoe UI" panose="020B0502040204020203" pitchFamily="34" charset="0"/>
              </a:rPr>
            </a:br>
            <a:r>
              <a:rPr lang="es-CL" sz="2000" b="0" i="0" u="none" strike="noStrike" dirty="0">
                <a:solidFill>
                  <a:srgbClr val="FFFFFF"/>
                </a:solidFill>
                <a:effectLst/>
                <a:latin typeface="Cambria"/>
                <a:ea typeface="Cambria"/>
              </a:rPr>
              <a:t>División de Prevención y Control de Enfermedades</a:t>
            </a:r>
            <a:r>
              <a:rPr lang="en-US" sz="2000" b="0" i="0" u="none" strike="noStrike" dirty="0">
                <a:solidFill>
                  <a:srgbClr val="0A1D21"/>
                </a:solidFill>
                <a:effectLst/>
                <a:latin typeface="Cambria"/>
                <a:ea typeface="Cambria"/>
              </a:rPr>
              <a:t>​</a:t>
            </a:r>
            <a:br>
              <a:rPr lang="en-US" sz="2000" b="0" i="0" u="none" strike="noStrike" dirty="0">
                <a:effectLst/>
                <a:latin typeface="Segoe UI" panose="020B0502040204020203" pitchFamily="34" charset="0"/>
              </a:rPr>
            </a:br>
            <a:r>
              <a:rPr lang="es-CL" sz="2000" b="0" i="0" u="none" strike="noStrike" dirty="0">
                <a:solidFill>
                  <a:srgbClr val="FFFFFF"/>
                </a:solidFill>
                <a:effectLst/>
                <a:latin typeface="Cambria"/>
                <a:ea typeface="Cambria"/>
              </a:rPr>
              <a:t>Subsecretaría de Salud Pública</a:t>
            </a:r>
            <a:r>
              <a:rPr lang="en-US" sz="2000" b="0" i="0" u="none" strike="noStrike" dirty="0">
                <a:solidFill>
                  <a:srgbClr val="0A1D21"/>
                </a:solidFill>
                <a:effectLst/>
                <a:latin typeface="Cambria"/>
                <a:ea typeface="Cambria"/>
              </a:rPr>
              <a:t>​</a:t>
            </a:r>
            <a:br>
              <a:rPr lang="en-US" b="0" i="0" u="none" strike="noStrike" dirty="0">
                <a:effectLst/>
                <a:latin typeface="Segoe UI" panose="020B0502040204020203" pitchFamily="34" charset="0"/>
              </a:rPr>
            </a:br>
            <a:br>
              <a:rPr lang="es-CL" dirty="0"/>
            </a:br>
            <a:r>
              <a:rPr lang="es-CL" dirty="0">
                <a:solidFill>
                  <a:schemeClr val="bg1"/>
                </a:solidFill>
              </a:rPr>
              <a:t>Boletín Nº7643-11</a:t>
            </a:r>
            <a:br>
              <a:rPr lang="es-CL" dirty="0"/>
            </a:br>
            <a:r>
              <a:rPr lang="es-CL" sz="2000" b="0" dirty="0">
                <a:solidFill>
                  <a:schemeClr val="bg1"/>
                </a:solidFill>
              </a:rPr>
              <a:t>11 de marzo de 2025</a:t>
            </a:r>
            <a:br>
              <a:rPr lang="es-CL" b="0" dirty="0"/>
            </a:br>
            <a:endParaRPr lang="es-CL" sz="2000" dirty="0">
              <a:solidFill>
                <a:schemeClr val="bg1"/>
              </a:solidFill>
            </a:endParaRPr>
          </a:p>
        </p:txBody>
      </p:sp>
    </p:spTree>
    <p:extLst>
      <p:ext uri="{BB962C8B-B14F-4D97-AF65-F5344CB8AC3E}">
        <p14:creationId xmlns:p14="http://schemas.microsoft.com/office/powerpoint/2010/main" val="915847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4F3DB44B-6EDA-D50B-E500-43966BD68D79}"/>
              </a:ext>
            </a:extLst>
          </p:cNvPr>
          <p:cNvSpPr>
            <a:spLocks noGrp="1"/>
          </p:cNvSpPr>
          <p:nvPr>
            <p:ph type="sldNum" sz="quarter" idx="12"/>
          </p:nvPr>
        </p:nvSpPr>
        <p:spPr/>
        <p:txBody>
          <a:bodyPr/>
          <a:lstStyle/>
          <a:p>
            <a:fld id="{758EF458-5B7C-9F44-BB09-A6316498C081}" type="slidenum">
              <a:rPr lang="es-ES" smtClean="0"/>
              <a:pPr/>
              <a:t>4</a:t>
            </a:fld>
            <a:endParaRPr lang="es-ES"/>
          </a:p>
        </p:txBody>
      </p:sp>
      <p:graphicFrame>
        <p:nvGraphicFramePr>
          <p:cNvPr id="6" name="Marcador de contenido 5">
            <a:extLst>
              <a:ext uri="{FF2B5EF4-FFF2-40B4-BE49-F238E27FC236}">
                <a16:creationId xmlns:a16="http://schemas.microsoft.com/office/drawing/2014/main" id="{571B2DE0-605E-66E9-1FD9-3D5BF245BDEB}"/>
              </a:ext>
            </a:extLst>
          </p:cNvPr>
          <p:cNvGraphicFramePr>
            <a:graphicFrameLocks noGrp="1"/>
          </p:cNvGraphicFramePr>
          <p:nvPr>
            <p:ph idx="1"/>
            <p:extLst>
              <p:ext uri="{D42A27DB-BD31-4B8C-83A1-F6EECF244321}">
                <p14:modId xmlns:p14="http://schemas.microsoft.com/office/powerpoint/2010/main" val="1468123626"/>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ítulo 4">
            <a:extLst>
              <a:ext uri="{FF2B5EF4-FFF2-40B4-BE49-F238E27FC236}">
                <a16:creationId xmlns:a16="http://schemas.microsoft.com/office/drawing/2014/main" id="{B504061E-C490-C999-717B-2203A29D5555}"/>
              </a:ext>
            </a:extLst>
          </p:cNvPr>
          <p:cNvSpPr>
            <a:spLocks noGrp="1"/>
          </p:cNvSpPr>
          <p:nvPr>
            <p:ph type="title"/>
          </p:nvPr>
        </p:nvSpPr>
        <p:spPr/>
        <p:txBody>
          <a:bodyPr/>
          <a:lstStyle/>
          <a:p>
            <a:endParaRPr lang="es-CL"/>
          </a:p>
        </p:txBody>
      </p:sp>
    </p:spTree>
    <p:extLst>
      <p:ext uri="{BB962C8B-B14F-4D97-AF65-F5344CB8AC3E}">
        <p14:creationId xmlns:p14="http://schemas.microsoft.com/office/powerpoint/2010/main" val="1156886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A570445-CCE8-9035-C40A-4FE82414105B}"/>
              </a:ext>
            </a:extLst>
          </p:cNvPr>
          <p:cNvSpPr>
            <a:spLocks noGrp="1"/>
          </p:cNvSpPr>
          <p:nvPr>
            <p:ph type="title"/>
          </p:nvPr>
        </p:nvSpPr>
        <p:spPr/>
        <p:txBody>
          <a:bodyPr>
            <a:noAutofit/>
          </a:bodyPr>
          <a:lstStyle/>
          <a:p>
            <a:r>
              <a:rPr lang="es-CL" sz="3200" dirty="0"/>
              <a:t>Garantías establecidas</a:t>
            </a:r>
            <a:br>
              <a:rPr lang="es-CL" sz="3200" dirty="0"/>
            </a:br>
            <a:r>
              <a:rPr lang="es-CL" sz="3200" dirty="0"/>
              <a:t>Cobertura vigente de EPOF</a:t>
            </a:r>
          </a:p>
        </p:txBody>
      </p:sp>
    </p:spTree>
    <p:extLst>
      <p:ext uri="{BB962C8B-B14F-4D97-AF65-F5344CB8AC3E}">
        <p14:creationId xmlns:p14="http://schemas.microsoft.com/office/powerpoint/2010/main" val="1401603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994F18D-70D8-1261-A23F-18E57927E1CA}"/>
              </a:ext>
            </a:extLst>
          </p:cNvPr>
          <p:cNvSpPr>
            <a:spLocks noGrp="1"/>
          </p:cNvSpPr>
          <p:nvPr>
            <p:ph type="title"/>
          </p:nvPr>
        </p:nvSpPr>
        <p:spPr/>
        <p:txBody>
          <a:bodyPr/>
          <a:lstStyle/>
          <a:p>
            <a:r>
              <a:rPr lang="es-CL"/>
              <a:t>Cobertura actual EPOF: Ley 19.966 Garantías Explícitas en Salud (GES).</a:t>
            </a:r>
          </a:p>
        </p:txBody>
      </p:sp>
      <p:sp>
        <p:nvSpPr>
          <p:cNvPr id="3" name="Marcador de número de diapositiva 2">
            <a:extLst>
              <a:ext uri="{FF2B5EF4-FFF2-40B4-BE49-F238E27FC236}">
                <a16:creationId xmlns:a16="http://schemas.microsoft.com/office/drawing/2014/main" id="{B0C69334-A03F-3AA2-8D81-52AC5AAA8AEA}"/>
              </a:ext>
            </a:extLst>
          </p:cNvPr>
          <p:cNvSpPr>
            <a:spLocks noGrp="1"/>
          </p:cNvSpPr>
          <p:nvPr>
            <p:ph type="sldNum" sz="quarter" idx="12"/>
          </p:nvPr>
        </p:nvSpPr>
        <p:spPr/>
        <p:txBody>
          <a:bodyPr/>
          <a:lstStyle/>
          <a:p>
            <a:pPr defTabSz="609585"/>
            <a:fld id="{758EF458-5B7C-9F44-BB09-A6316498C081}" type="slidenum">
              <a:rPr lang="es-ES">
                <a:solidFill>
                  <a:srgbClr val="EEECE1"/>
                </a:solidFill>
                <a:latin typeface="Calibri"/>
              </a:rPr>
              <a:pPr defTabSz="609585"/>
              <a:t>6</a:t>
            </a:fld>
            <a:endParaRPr lang="es-ES">
              <a:solidFill>
                <a:srgbClr val="EEECE1"/>
              </a:solidFill>
              <a:latin typeface="Calibri"/>
            </a:endParaRPr>
          </a:p>
        </p:txBody>
      </p:sp>
      <p:graphicFrame>
        <p:nvGraphicFramePr>
          <p:cNvPr id="4" name="Diagrama 3">
            <a:extLst>
              <a:ext uri="{FF2B5EF4-FFF2-40B4-BE49-F238E27FC236}">
                <a16:creationId xmlns:a16="http://schemas.microsoft.com/office/drawing/2014/main" id="{6413B055-2486-5D6D-F446-F865D8C2E7A7}"/>
              </a:ext>
            </a:extLst>
          </p:cNvPr>
          <p:cNvGraphicFramePr/>
          <p:nvPr/>
        </p:nvGraphicFramePr>
        <p:xfrm>
          <a:off x="609600" y="2613721"/>
          <a:ext cx="10961733" cy="3993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Marcador de contenido 5">
            <a:extLst>
              <a:ext uri="{FF2B5EF4-FFF2-40B4-BE49-F238E27FC236}">
                <a16:creationId xmlns:a16="http://schemas.microsoft.com/office/drawing/2014/main" id="{E5A60787-B7A1-DEB8-9502-A62CB32832D2}"/>
              </a:ext>
            </a:extLst>
          </p:cNvPr>
          <p:cNvSpPr>
            <a:spLocks noGrp="1"/>
          </p:cNvSpPr>
          <p:nvPr>
            <p:ph idx="1"/>
          </p:nvPr>
        </p:nvSpPr>
        <p:spPr>
          <a:xfrm>
            <a:off x="471638" y="1799483"/>
            <a:ext cx="11248724" cy="1005037"/>
          </a:xfrm>
        </p:spPr>
        <p:txBody>
          <a:bodyPr/>
          <a:lstStyle/>
          <a:p>
            <a:pPr marL="143996" indent="0">
              <a:buNone/>
            </a:pPr>
            <a:r>
              <a:rPr lang="es-CL"/>
              <a:t>Especifica garantías de acceso, oportunidad, protección financiera y calidad para personas afiliadas a FONASA e </a:t>
            </a:r>
            <a:r>
              <a:rPr lang="es-CL" err="1"/>
              <a:t>ISAPREs</a:t>
            </a:r>
            <a:endParaRPr lang="es-CL"/>
          </a:p>
        </p:txBody>
      </p:sp>
    </p:spTree>
    <p:extLst>
      <p:ext uri="{BB962C8B-B14F-4D97-AF65-F5344CB8AC3E}">
        <p14:creationId xmlns:p14="http://schemas.microsoft.com/office/powerpoint/2010/main" val="1930053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pPr defTabSz="609585"/>
            <a:fld id="{758EF458-5B7C-9F44-BB09-A6316498C081}" type="slidenum">
              <a:rPr lang="es-ES">
                <a:solidFill>
                  <a:prstClr val="white">
                    <a:lumMod val="50000"/>
                  </a:prstClr>
                </a:solidFill>
                <a:latin typeface="Calibri"/>
              </a:rPr>
              <a:pPr defTabSz="609585"/>
              <a:t>7</a:t>
            </a:fld>
            <a:endParaRPr lang="es-ES">
              <a:solidFill>
                <a:prstClr val="white">
                  <a:lumMod val="50000"/>
                </a:prstClr>
              </a:solidFill>
              <a:latin typeface="Calibri"/>
            </a:endParaRPr>
          </a:p>
        </p:txBody>
      </p:sp>
      <p:sp>
        <p:nvSpPr>
          <p:cNvPr id="8" name="Título 7">
            <a:extLst>
              <a:ext uri="{FF2B5EF4-FFF2-40B4-BE49-F238E27FC236}">
                <a16:creationId xmlns:a16="http://schemas.microsoft.com/office/drawing/2014/main" id="{E17282BA-551E-B0FE-28EA-FFAE221F8D2C}"/>
              </a:ext>
            </a:extLst>
          </p:cNvPr>
          <p:cNvSpPr>
            <a:spLocks noGrp="1"/>
          </p:cNvSpPr>
          <p:nvPr>
            <p:ph type="title"/>
          </p:nvPr>
        </p:nvSpPr>
        <p:spPr>
          <a:xfrm>
            <a:off x="609600" y="434249"/>
            <a:ext cx="9811352" cy="544227"/>
          </a:xfrm>
        </p:spPr>
        <p:txBody>
          <a:bodyPr/>
          <a:lstStyle/>
          <a:p>
            <a:r>
              <a:rPr lang="es-CL"/>
              <a:t>Cobertura actual EPOF: Ley Ricarte Soto (LRS).</a:t>
            </a:r>
          </a:p>
        </p:txBody>
      </p:sp>
      <p:sp>
        <p:nvSpPr>
          <p:cNvPr id="3" name="CuadroTexto 2">
            <a:extLst>
              <a:ext uri="{FF2B5EF4-FFF2-40B4-BE49-F238E27FC236}">
                <a16:creationId xmlns:a16="http://schemas.microsoft.com/office/drawing/2014/main" id="{C2FC2F08-4AD0-2010-51FA-FCA6C9963447}"/>
              </a:ext>
            </a:extLst>
          </p:cNvPr>
          <p:cNvSpPr txBox="1"/>
          <p:nvPr/>
        </p:nvSpPr>
        <p:spPr>
          <a:xfrm>
            <a:off x="725638" y="3953942"/>
            <a:ext cx="775903" cy="379656"/>
          </a:xfrm>
          <a:prstGeom prst="rect">
            <a:avLst/>
          </a:prstGeom>
          <a:noFill/>
        </p:spPr>
        <p:txBody>
          <a:bodyPr wrap="square" rtlCol="0">
            <a:spAutoFit/>
          </a:bodyPr>
          <a:lstStyle/>
          <a:p>
            <a:pPr defTabSz="609585"/>
            <a:r>
              <a:rPr lang="es-CL" sz="1867">
                <a:solidFill>
                  <a:prstClr val="white"/>
                </a:solidFill>
                <a:latin typeface="Calibri"/>
              </a:rPr>
              <a:t>2012</a:t>
            </a:r>
          </a:p>
        </p:txBody>
      </p:sp>
      <p:sp>
        <p:nvSpPr>
          <p:cNvPr id="5" name="CuadroTexto 4">
            <a:extLst>
              <a:ext uri="{FF2B5EF4-FFF2-40B4-BE49-F238E27FC236}">
                <a16:creationId xmlns:a16="http://schemas.microsoft.com/office/drawing/2014/main" id="{A9265E5F-F590-D70F-14B1-3743D551F8EF}"/>
              </a:ext>
            </a:extLst>
          </p:cNvPr>
          <p:cNvSpPr txBox="1"/>
          <p:nvPr/>
        </p:nvSpPr>
        <p:spPr>
          <a:xfrm>
            <a:off x="2929557" y="3944739"/>
            <a:ext cx="775903" cy="379656"/>
          </a:xfrm>
          <a:prstGeom prst="rect">
            <a:avLst/>
          </a:prstGeom>
          <a:noFill/>
        </p:spPr>
        <p:txBody>
          <a:bodyPr wrap="square" rtlCol="0">
            <a:spAutoFit/>
          </a:bodyPr>
          <a:lstStyle/>
          <a:p>
            <a:pPr defTabSz="609585"/>
            <a:r>
              <a:rPr lang="es-CL" sz="1867">
                <a:solidFill>
                  <a:prstClr val="white"/>
                </a:solidFill>
                <a:latin typeface="Calibri"/>
              </a:rPr>
              <a:t>2016</a:t>
            </a:r>
          </a:p>
        </p:txBody>
      </p:sp>
      <p:sp>
        <p:nvSpPr>
          <p:cNvPr id="7" name="CuadroTexto 6">
            <a:extLst>
              <a:ext uri="{FF2B5EF4-FFF2-40B4-BE49-F238E27FC236}">
                <a16:creationId xmlns:a16="http://schemas.microsoft.com/office/drawing/2014/main" id="{E1472048-332A-7623-8B17-350D6454D3BC}"/>
              </a:ext>
            </a:extLst>
          </p:cNvPr>
          <p:cNvSpPr txBox="1"/>
          <p:nvPr/>
        </p:nvSpPr>
        <p:spPr>
          <a:xfrm>
            <a:off x="5157537" y="3939431"/>
            <a:ext cx="775903" cy="379656"/>
          </a:xfrm>
          <a:prstGeom prst="rect">
            <a:avLst/>
          </a:prstGeom>
          <a:noFill/>
        </p:spPr>
        <p:txBody>
          <a:bodyPr wrap="square" rtlCol="0">
            <a:spAutoFit/>
          </a:bodyPr>
          <a:lstStyle/>
          <a:p>
            <a:pPr defTabSz="609585"/>
            <a:r>
              <a:rPr lang="es-CL" sz="1867">
                <a:solidFill>
                  <a:prstClr val="white"/>
                </a:solidFill>
                <a:latin typeface="Calibri"/>
              </a:rPr>
              <a:t>2022</a:t>
            </a:r>
          </a:p>
        </p:txBody>
      </p:sp>
      <p:sp>
        <p:nvSpPr>
          <p:cNvPr id="10" name="CuadroTexto 9">
            <a:extLst>
              <a:ext uri="{FF2B5EF4-FFF2-40B4-BE49-F238E27FC236}">
                <a16:creationId xmlns:a16="http://schemas.microsoft.com/office/drawing/2014/main" id="{AD970630-7B1F-09F0-D3E7-734A1ACBA128}"/>
              </a:ext>
            </a:extLst>
          </p:cNvPr>
          <p:cNvSpPr txBox="1"/>
          <p:nvPr/>
        </p:nvSpPr>
        <p:spPr>
          <a:xfrm>
            <a:off x="7359850" y="3958433"/>
            <a:ext cx="775903" cy="379656"/>
          </a:xfrm>
          <a:prstGeom prst="rect">
            <a:avLst/>
          </a:prstGeom>
          <a:noFill/>
        </p:spPr>
        <p:txBody>
          <a:bodyPr wrap="square" rtlCol="0">
            <a:spAutoFit/>
          </a:bodyPr>
          <a:lstStyle/>
          <a:p>
            <a:pPr defTabSz="609585"/>
            <a:r>
              <a:rPr lang="es-CL" sz="1867">
                <a:solidFill>
                  <a:prstClr val="white"/>
                </a:solidFill>
                <a:latin typeface="Calibri"/>
              </a:rPr>
              <a:t>2023</a:t>
            </a:r>
          </a:p>
        </p:txBody>
      </p:sp>
      <p:sp>
        <p:nvSpPr>
          <p:cNvPr id="11" name="CuadroTexto 10">
            <a:extLst>
              <a:ext uri="{FF2B5EF4-FFF2-40B4-BE49-F238E27FC236}">
                <a16:creationId xmlns:a16="http://schemas.microsoft.com/office/drawing/2014/main" id="{4D36E10A-B045-A4D3-8C5E-E3C2C55788A4}"/>
              </a:ext>
            </a:extLst>
          </p:cNvPr>
          <p:cNvSpPr txBox="1"/>
          <p:nvPr/>
        </p:nvSpPr>
        <p:spPr>
          <a:xfrm>
            <a:off x="9567645" y="3952263"/>
            <a:ext cx="775903" cy="379656"/>
          </a:xfrm>
          <a:prstGeom prst="rect">
            <a:avLst/>
          </a:prstGeom>
          <a:noFill/>
        </p:spPr>
        <p:txBody>
          <a:bodyPr wrap="square" rtlCol="0">
            <a:spAutoFit/>
          </a:bodyPr>
          <a:lstStyle/>
          <a:p>
            <a:pPr defTabSz="609585"/>
            <a:r>
              <a:rPr lang="es-CL" sz="1867">
                <a:solidFill>
                  <a:prstClr val="white"/>
                </a:solidFill>
                <a:latin typeface="Calibri"/>
              </a:rPr>
              <a:t>2024</a:t>
            </a:r>
          </a:p>
        </p:txBody>
      </p:sp>
      <p:graphicFrame>
        <p:nvGraphicFramePr>
          <p:cNvPr id="12" name="Marcador de contenido 11">
            <a:extLst>
              <a:ext uri="{FF2B5EF4-FFF2-40B4-BE49-F238E27FC236}">
                <a16:creationId xmlns:a16="http://schemas.microsoft.com/office/drawing/2014/main" id="{DA6064DA-7DC9-B704-DF11-119584A274A4}"/>
              </a:ext>
            </a:extLst>
          </p:cNvPr>
          <p:cNvGraphicFramePr>
            <a:graphicFrameLocks noGrp="1"/>
          </p:cNvGraphicFramePr>
          <p:nvPr>
            <p:ph idx="1"/>
          </p:nvPr>
        </p:nvGraphicFramePr>
        <p:xfrm>
          <a:off x="116191" y="2537690"/>
          <a:ext cx="11959619" cy="41837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Marcador de contenido 5">
            <a:extLst>
              <a:ext uri="{FF2B5EF4-FFF2-40B4-BE49-F238E27FC236}">
                <a16:creationId xmlns:a16="http://schemas.microsoft.com/office/drawing/2014/main" id="{1B17E75F-CD50-759D-D6CF-4A294AEBF111}"/>
              </a:ext>
            </a:extLst>
          </p:cNvPr>
          <p:cNvSpPr txBox="1">
            <a:spLocks/>
          </p:cNvSpPr>
          <p:nvPr/>
        </p:nvSpPr>
        <p:spPr>
          <a:xfrm>
            <a:off x="364156" y="1282920"/>
            <a:ext cx="11463688" cy="1005037"/>
          </a:xfrm>
          <a:prstGeom prst="rect">
            <a:avLst/>
          </a:prstGeom>
        </p:spPr>
        <p:txBody>
          <a:bodyPr/>
          <a:lstStyle>
            <a:lvl1pPr marL="284400" indent="-176400" algn="l" defTabSz="457200" rtl="0" eaLnBrk="1" latinLnBrk="0" hangingPunct="1">
              <a:lnSpc>
                <a:spcPct val="100000"/>
              </a:lnSpc>
              <a:spcBef>
                <a:spcPct val="20000"/>
              </a:spcBef>
              <a:buFont typeface="Arial"/>
              <a:buChar char="•"/>
              <a:defRPr sz="1800" kern="1200">
                <a:solidFill>
                  <a:schemeClr val="tx1">
                    <a:lumMod val="90000"/>
                    <a:lumOff val="10000"/>
                  </a:schemeClr>
                </a:solidFill>
                <a:latin typeface="Cambria"/>
                <a:ea typeface="+mn-ea"/>
                <a:cs typeface="Cambria"/>
              </a:defRPr>
            </a:lvl1pPr>
            <a:lvl2pPr marL="525600" indent="-140400" algn="l" defTabSz="457200" rtl="0" eaLnBrk="1" latinLnBrk="0" hangingPunct="1">
              <a:lnSpc>
                <a:spcPct val="100000"/>
              </a:lnSpc>
              <a:spcBef>
                <a:spcPts val="600"/>
              </a:spcBef>
              <a:buSzPct val="80000"/>
              <a:buFont typeface="Lucida Grande"/>
              <a:buChar char="›"/>
              <a:defRPr sz="1600" kern="1200">
                <a:solidFill>
                  <a:schemeClr val="tx1">
                    <a:lumMod val="90000"/>
                    <a:lumOff val="10000"/>
                  </a:schemeClr>
                </a:solidFill>
                <a:latin typeface="Cambria"/>
                <a:ea typeface="+mn-ea"/>
                <a:cs typeface="Cambria"/>
              </a:defRPr>
            </a:lvl2pPr>
            <a:lvl3pPr marL="784800" indent="-158400" algn="l" defTabSz="457200" rtl="0" eaLnBrk="1" latinLnBrk="0" hangingPunct="1">
              <a:lnSpc>
                <a:spcPct val="100000"/>
              </a:lnSpc>
              <a:spcBef>
                <a:spcPct val="20000"/>
              </a:spcBef>
              <a:buSzPct val="80000"/>
              <a:buFont typeface="Lucida Grande"/>
              <a:buChar char="-"/>
              <a:defRPr sz="1600" kern="1200">
                <a:solidFill>
                  <a:schemeClr val="tx1">
                    <a:lumMod val="90000"/>
                    <a:lumOff val="10000"/>
                  </a:schemeClr>
                </a:solidFill>
                <a:latin typeface="Cambria"/>
                <a:ea typeface="+mn-ea"/>
                <a:cs typeface="Cambria"/>
              </a:defRPr>
            </a:lvl3pPr>
            <a:lvl4pPr marL="1098000" indent="-158400" algn="l" defTabSz="457200" rtl="0" eaLnBrk="1" latinLnBrk="0" hangingPunct="1">
              <a:lnSpc>
                <a:spcPct val="100000"/>
              </a:lnSpc>
              <a:spcBef>
                <a:spcPct val="20000"/>
              </a:spcBef>
              <a:buSzPct val="60000"/>
              <a:buFont typeface="Courier New"/>
              <a:buChar char="o"/>
              <a:defRPr lang="es-ES_tradnl" sz="1400" kern="1200" dirty="0" smtClean="0">
                <a:solidFill>
                  <a:schemeClr val="tx1">
                    <a:lumMod val="90000"/>
                    <a:lumOff val="10000"/>
                  </a:schemeClr>
                </a:solidFill>
                <a:latin typeface="Cambria"/>
                <a:ea typeface="+mn-ea"/>
                <a:cs typeface="Cambria"/>
              </a:defRPr>
            </a:lvl4pPr>
            <a:lvl5pPr marL="1411200" indent="-158400" algn="l" defTabSz="457200" rtl="0" eaLnBrk="1" latinLnBrk="0" hangingPunct="1">
              <a:lnSpc>
                <a:spcPct val="100000"/>
              </a:lnSpc>
              <a:spcBef>
                <a:spcPct val="20000"/>
              </a:spcBef>
              <a:buSzPct val="70000"/>
              <a:buFont typeface="Arial"/>
              <a:buChar char="»"/>
              <a:defRPr lang="es-ES" sz="1400" kern="1200" dirty="0">
                <a:solidFill>
                  <a:schemeClr val="tx1">
                    <a:lumMod val="90000"/>
                    <a:lumOff val="10000"/>
                  </a:schemeClr>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43996" indent="0" defTabSz="609585">
              <a:buNone/>
            </a:pPr>
            <a:r>
              <a:rPr lang="es-CL" sz="2000" dirty="0">
                <a:solidFill>
                  <a:srgbClr val="0A1D21">
                    <a:lumMod val="90000"/>
                    <a:lumOff val="10000"/>
                  </a:srgbClr>
                </a:solidFill>
              </a:rPr>
              <a:t>La Ley 20.850 crea un sistema de protección financiera para diagnósticos y tratamientos de alto costo </a:t>
            </a:r>
          </a:p>
          <a:p>
            <a:pPr marL="143996" indent="0" defTabSz="609585">
              <a:buNone/>
            </a:pPr>
            <a:r>
              <a:rPr lang="es-CL" sz="2000" dirty="0">
                <a:solidFill>
                  <a:srgbClr val="0A1D21">
                    <a:lumMod val="90000"/>
                    <a:lumOff val="10000"/>
                  </a:srgbClr>
                </a:solidFill>
              </a:rPr>
              <a:t>Garantiza diferentes prestaciones de alto costo que abarcan exámenes diagnósticos, medicamentos, alimentos y dispositivos de uso médico para 27 problemas de salud.</a:t>
            </a:r>
          </a:p>
        </p:txBody>
      </p:sp>
    </p:spTree>
    <p:extLst>
      <p:ext uri="{BB962C8B-B14F-4D97-AF65-F5344CB8AC3E}">
        <p14:creationId xmlns:p14="http://schemas.microsoft.com/office/powerpoint/2010/main" val="3416041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994F18D-70D8-1261-A23F-18E57927E1CA}"/>
              </a:ext>
            </a:extLst>
          </p:cNvPr>
          <p:cNvSpPr>
            <a:spLocks noGrp="1"/>
          </p:cNvSpPr>
          <p:nvPr>
            <p:ph type="title"/>
          </p:nvPr>
        </p:nvSpPr>
        <p:spPr/>
        <p:txBody>
          <a:bodyPr/>
          <a:lstStyle/>
          <a:p>
            <a:r>
              <a:rPr lang="es-CL"/>
              <a:t>Cobertura actual EPOF: Programa Nacional de Alimentación Complementaria (PNAC). </a:t>
            </a:r>
          </a:p>
        </p:txBody>
      </p:sp>
      <p:sp>
        <p:nvSpPr>
          <p:cNvPr id="3" name="Marcador de número de diapositiva 2">
            <a:extLst>
              <a:ext uri="{FF2B5EF4-FFF2-40B4-BE49-F238E27FC236}">
                <a16:creationId xmlns:a16="http://schemas.microsoft.com/office/drawing/2014/main" id="{B0C69334-A03F-3AA2-8D81-52AC5AAA8AEA}"/>
              </a:ext>
            </a:extLst>
          </p:cNvPr>
          <p:cNvSpPr>
            <a:spLocks noGrp="1"/>
          </p:cNvSpPr>
          <p:nvPr>
            <p:ph type="sldNum" sz="quarter" idx="12"/>
          </p:nvPr>
        </p:nvSpPr>
        <p:spPr/>
        <p:txBody>
          <a:bodyPr/>
          <a:lstStyle/>
          <a:p>
            <a:pPr defTabSz="609585"/>
            <a:fld id="{758EF458-5B7C-9F44-BB09-A6316498C081}" type="slidenum">
              <a:rPr lang="es-ES">
                <a:solidFill>
                  <a:srgbClr val="EEECE1"/>
                </a:solidFill>
                <a:latin typeface="Calibri"/>
              </a:rPr>
              <a:pPr defTabSz="609585"/>
              <a:t>8</a:t>
            </a:fld>
            <a:endParaRPr lang="es-ES">
              <a:solidFill>
                <a:srgbClr val="EEECE1"/>
              </a:solidFill>
              <a:latin typeface="Calibri"/>
            </a:endParaRPr>
          </a:p>
        </p:txBody>
      </p:sp>
      <p:graphicFrame>
        <p:nvGraphicFramePr>
          <p:cNvPr id="4" name="Diagrama 3">
            <a:extLst>
              <a:ext uri="{FF2B5EF4-FFF2-40B4-BE49-F238E27FC236}">
                <a16:creationId xmlns:a16="http://schemas.microsoft.com/office/drawing/2014/main" id="{6413B055-2486-5D6D-F446-F865D8C2E7A7}"/>
              </a:ext>
            </a:extLst>
          </p:cNvPr>
          <p:cNvGraphicFramePr/>
          <p:nvPr/>
        </p:nvGraphicFramePr>
        <p:xfrm>
          <a:off x="74136" y="2772076"/>
          <a:ext cx="12117864" cy="38070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Marcador de contenido 5">
            <a:extLst>
              <a:ext uri="{FF2B5EF4-FFF2-40B4-BE49-F238E27FC236}">
                <a16:creationId xmlns:a16="http://schemas.microsoft.com/office/drawing/2014/main" id="{E5A60787-B7A1-DEB8-9502-A62CB32832D2}"/>
              </a:ext>
            </a:extLst>
          </p:cNvPr>
          <p:cNvSpPr>
            <a:spLocks noGrp="1"/>
          </p:cNvSpPr>
          <p:nvPr>
            <p:ph idx="1"/>
          </p:nvPr>
        </p:nvSpPr>
        <p:spPr>
          <a:xfrm>
            <a:off x="609601" y="1624671"/>
            <a:ext cx="11248724" cy="1005037"/>
          </a:xfrm>
        </p:spPr>
        <p:txBody>
          <a:bodyPr lIns="121920" tIns="60960" rIns="121920" bIns="60960" anchor="t"/>
          <a:lstStyle/>
          <a:p>
            <a:pPr marL="143930" indent="0">
              <a:buNone/>
            </a:pPr>
            <a:r>
              <a:rPr lang="es-CL"/>
              <a:t>Programa universal que entrega productos alimentarios a población menor de 18 años con Errores Innatos del Metabolismo (EIM).</a:t>
            </a:r>
            <a:endParaRPr lang="en-US"/>
          </a:p>
        </p:txBody>
      </p:sp>
    </p:spTree>
    <p:extLst>
      <p:ext uri="{BB962C8B-B14F-4D97-AF65-F5344CB8AC3E}">
        <p14:creationId xmlns:p14="http://schemas.microsoft.com/office/powerpoint/2010/main" val="3377614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pPr defTabSz="609585"/>
            <a:fld id="{758EF458-5B7C-9F44-BB09-A6316498C081}" type="slidenum">
              <a:rPr lang="es-ES">
                <a:solidFill>
                  <a:prstClr val="white">
                    <a:lumMod val="50000"/>
                  </a:prstClr>
                </a:solidFill>
                <a:latin typeface="Calibri"/>
              </a:rPr>
              <a:pPr defTabSz="609585"/>
              <a:t>9</a:t>
            </a:fld>
            <a:endParaRPr lang="es-ES">
              <a:solidFill>
                <a:prstClr val="white">
                  <a:lumMod val="50000"/>
                </a:prstClr>
              </a:solidFill>
              <a:latin typeface="Calibri"/>
            </a:endParaRPr>
          </a:p>
        </p:txBody>
      </p:sp>
      <p:sp>
        <p:nvSpPr>
          <p:cNvPr id="8" name="Título 7">
            <a:extLst>
              <a:ext uri="{FF2B5EF4-FFF2-40B4-BE49-F238E27FC236}">
                <a16:creationId xmlns:a16="http://schemas.microsoft.com/office/drawing/2014/main" id="{E17282BA-551E-B0FE-28EA-FFAE221F8D2C}"/>
              </a:ext>
            </a:extLst>
          </p:cNvPr>
          <p:cNvSpPr>
            <a:spLocks noGrp="1"/>
          </p:cNvSpPr>
          <p:nvPr>
            <p:ph type="title"/>
          </p:nvPr>
        </p:nvSpPr>
        <p:spPr>
          <a:xfrm>
            <a:off x="609600" y="434249"/>
            <a:ext cx="9811352" cy="544227"/>
          </a:xfrm>
        </p:spPr>
        <p:txBody>
          <a:bodyPr/>
          <a:lstStyle/>
          <a:p>
            <a:r>
              <a:rPr lang="es-CL"/>
              <a:t>Cobertura actual EPOF: Línea programática Medicamentos de Alto Costo (MAC) de FONASA</a:t>
            </a:r>
          </a:p>
        </p:txBody>
      </p:sp>
      <p:sp>
        <p:nvSpPr>
          <p:cNvPr id="3" name="CuadroTexto 2">
            <a:extLst>
              <a:ext uri="{FF2B5EF4-FFF2-40B4-BE49-F238E27FC236}">
                <a16:creationId xmlns:a16="http://schemas.microsoft.com/office/drawing/2014/main" id="{C2FC2F08-4AD0-2010-51FA-FCA6C9963447}"/>
              </a:ext>
            </a:extLst>
          </p:cNvPr>
          <p:cNvSpPr txBox="1"/>
          <p:nvPr/>
        </p:nvSpPr>
        <p:spPr>
          <a:xfrm>
            <a:off x="725638" y="3953942"/>
            <a:ext cx="775903" cy="379656"/>
          </a:xfrm>
          <a:prstGeom prst="rect">
            <a:avLst/>
          </a:prstGeom>
          <a:noFill/>
        </p:spPr>
        <p:txBody>
          <a:bodyPr wrap="square" rtlCol="0">
            <a:spAutoFit/>
          </a:bodyPr>
          <a:lstStyle/>
          <a:p>
            <a:pPr defTabSz="609585"/>
            <a:r>
              <a:rPr lang="es-CL" sz="1867">
                <a:solidFill>
                  <a:prstClr val="white"/>
                </a:solidFill>
                <a:latin typeface="Calibri"/>
              </a:rPr>
              <a:t>2012</a:t>
            </a:r>
          </a:p>
        </p:txBody>
      </p:sp>
      <p:sp>
        <p:nvSpPr>
          <p:cNvPr id="5" name="CuadroTexto 4">
            <a:extLst>
              <a:ext uri="{FF2B5EF4-FFF2-40B4-BE49-F238E27FC236}">
                <a16:creationId xmlns:a16="http://schemas.microsoft.com/office/drawing/2014/main" id="{A9265E5F-F590-D70F-14B1-3743D551F8EF}"/>
              </a:ext>
            </a:extLst>
          </p:cNvPr>
          <p:cNvSpPr txBox="1"/>
          <p:nvPr/>
        </p:nvSpPr>
        <p:spPr>
          <a:xfrm>
            <a:off x="2929557" y="3944739"/>
            <a:ext cx="775903" cy="379656"/>
          </a:xfrm>
          <a:prstGeom prst="rect">
            <a:avLst/>
          </a:prstGeom>
          <a:noFill/>
        </p:spPr>
        <p:txBody>
          <a:bodyPr wrap="square" rtlCol="0">
            <a:spAutoFit/>
          </a:bodyPr>
          <a:lstStyle/>
          <a:p>
            <a:pPr defTabSz="609585"/>
            <a:r>
              <a:rPr lang="es-CL" sz="1867">
                <a:solidFill>
                  <a:prstClr val="white"/>
                </a:solidFill>
                <a:latin typeface="Calibri"/>
              </a:rPr>
              <a:t>2016</a:t>
            </a:r>
          </a:p>
        </p:txBody>
      </p:sp>
      <p:sp>
        <p:nvSpPr>
          <p:cNvPr id="7" name="CuadroTexto 6">
            <a:extLst>
              <a:ext uri="{FF2B5EF4-FFF2-40B4-BE49-F238E27FC236}">
                <a16:creationId xmlns:a16="http://schemas.microsoft.com/office/drawing/2014/main" id="{E1472048-332A-7623-8B17-350D6454D3BC}"/>
              </a:ext>
            </a:extLst>
          </p:cNvPr>
          <p:cNvSpPr txBox="1"/>
          <p:nvPr/>
        </p:nvSpPr>
        <p:spPr>
          <a:xfrm>
            <a:off x="5157537" y="3939431"/>
            <a:ext cx="775903" cy="379656"/>
          </a:xfrm>
          <a:prstGeom prst="rect">
            <a:avLst/>
          </a:prstGeom>
          <a:noFill/>
        </p:spPr>
        <p:txBody>
          <a:bodyPr wrap="square" rtlCol="0">
            <a:spAutoFit/>
          </a:bodyPr>
          <a:lstStyle/>
          <a:p>
            <a:pPr defTabSz="609585"/>
            <a:r>
              <a:rPr lang="es-CL" sz="1867">
                <a:solidFill>
                  <a:prstClr val="white"/>
                </a:solidFill>
                <a:latin typeface="Calibri"/>
              </a:rPr>
              <a:t>2022</a:t>
            </a:r>
          </a:p>
        </p:txBody>
      </p:sp>
      <p:sp>
        <p:nvSpPr>
          <p:cNvPr id="10" name="CuadroTexto 9">
            <a:extLst>
              <a:ext uri="{FF2B5EF4-FFF2-40B4-BE49-F238E27FC236}">
                <a16:creationId xmlns:a16="http://schemas.microsoft.com/office/drawing/2014/main" id="{AD970630-7B1F-09F0-D3E7-734A1ACBA128}"/>
              </a:ext>
            </a:extLst>
          </p:cNvPr>
          <p:cNvSpPr txBox="1"/>
          <p:nvPr/>
        </p:nvSpPr>
        <p:spPr>
          <a:xfrm>
            <a:off x="7359850" y="3958433"/>
            <a:ext cx="775903" cy="379656"/>
          </a:xfrm>
          <a:prstGeom prst="rect">
            <a:avLst/>
          </a:prstGeom>
          <a:noFill/>
        </p:spPr>
        <p:txBody>
          <a:bodyPr wrap="square" rtlCol="0">
            <a:spAutoFit/>
          </a:bodyPr>
          <a:lstStyle/>
          <a:p>
            <a:pPr defTabSz="609585"/>
            <a:r>
              <a:rPr lang="es-CL" sz="1867">
                <a:solidFill>
                  <a:prstClr val="white"/>
                </a:solidFill>
                <a:latin typeface="Calibri"/>
              </a:rPr>
              <a:t>2023</a:t>
            </a:r>
          </a:p>
        </p:txBody>
      </p:sp>
      <p:sp>
        <p:nvSpPr>
          <p:cNvPr id="11" name="CuadroTexto 10">
            <a:extLst>
              <a:ext uri="{FF2B5EF4-FFF2-40B4-BE49-F238E27FC236}">
                <a16:creationId xmlns:a16="http://schemas.microsoft.com/office/drawing/2014/main" id="{4D36E10A-B045-A4D3-8C5E-E3C2C55788A4}"/>
              </a:ext>
            </a:extLst>
          </p:cNvPr>
          <p:cNvSpPr txBox="1"/>
          <p:nvPr/>
        </p:nvSpPr>
        <p:spPr>
          <a:xfrm>
            <a:off x="9567645" y="3952263"/>
            <a:ext cx="775903" cy="379656"/>
          </a:xfrm>
          <a:prstGeom prst="rect">
            <a:avLst/>
          </a:prstGeom>
          <a:noFill/>
        </p:spPr>
        <p:txBody>
          <a:bodyPr wrap="square" rtlCol="0">
            <a:spAutoFit/>
          </a:bodyPr>
          <a:lstStyle/>
          <a:p>
            <a:pPr defTabSz="609585"/>
            <a:r>
              <a:rPr lang="es-CL" sz="1867">
                <a:solidFill>
                  <a:prstClr val="white"/>
                </a:solidFill>
                <a:latin typeface="Calibri"/>
              </a:rPr>
              <a:t>2024</a:t>
            </a:r>
          </a:p>
        </p:txBody>
      </p:sp>
      <p:graphicFrame>
        <p:nvGraphicFramePr>
          <p:cNvPr id="12" name="Marcador de contenido 11">
            <a:extLst>
              <a:ext uri="{FF2B5EF4-FFF2-40B4-BE49-F238E27FC236}">
                <a16:creationId xmlns:a16="http://schemas.microsoft.com/office/drawing/2014/main" id="{DA6064DA-7DC9-B704-DF11-119584A274A4}"/>
              </a:ext>
            </a:extLst>
          </p:cNvPr>
          <p:cNvGraphicFramePr>
            <a:graphicFrameLocks noGrp="1"/>
          </p:cNvGraphicFramePr>
          <p:nvPr>
            <p:ph idx="1"/>
          </p:nvPr>
        </p:nvGraphicFramePr>
        <p:xfrm>
          <a:off x="364156" y="2743908"/>
          <a:ext cx="11334977" cy="36010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Marcador de contenido 5">
            <a:extLst>
              <a:ext uri="{FF2B5EF4-FFF2-40B4-BE49-F238E27FC236}">
                <a16:creationId xmlns:a16="http://schemas.microsoft.com/office/drawing/2014/main" id="{1B17E75F-CD50-759D-D6CF-4A294AEBF111}"/>
              </a:ext>
            </a:extLst>
          </p:cNvPr>
          <p:cNvSpPr txBox="1">
            <a:spLocks/>
          </p:cNvSpPr>
          <p:nvPr/>
        </p:nvSpPr>
        <p:spPr>
          <a:xfrm>
            <a:off x="364155" y="1611954"/>
            <a:ext cx="11463688" cy="1005037"/>
          </a:xfrm>
          <a:prstGeom prst="rect">
            <a:avLst/>
          </a:prstGeom>
        </p:spPr>
        <p:txBody>
          <a:bodyPr lIns="121920" tIns="60960" rIns="121920" bIns="60960" anchor="t"/>
          <a:lstStyle>
            <a:lvl1pPr marL="284400" indent="-176400" algn="l" defTabSz="457200" rtl="0" eaLnBrk="1" latinLnBrk="0" hangingPunct="1">
              <a:lnSpc>
                <a:spcPct val="100000"/>
              </a:lnSpc>
              <a:spcBef>
                <a:spcPct val="20000"/>
              </a:spcBef>
              <a:buFont typeface="Arial"/>
              <a:buChar char="•"/>
              <a:defRPr sz="1800" kern="1200">
                <a:solidFill>
                  <a:schemeClr val="tx1">
                    <a:lumMod val="90000"/>
                    <a:lumOff val="10000"/>
                  </a:schemeClr>
                </a:solidFill>
                <a:latin typeface="Cambria"/>
                <a:ea typeface="+mn-ea"/>
                <a:cs typeface="Cambria"/>
              </a:defRPr>
            </a:lvl1pPr>
            <a:lvl2pPr marL="525600" indent="-140400" algn="l" defTabSz="457200" rtl="0" eaLnBrk="1" latinLnBrk="0" hangingPunct="1">
              <a:lnSpc>
                <a:spcPct val="100000"/>
              </a:lnSpc>
              <a:spcBef>
                <a:spcPts val="600"/>
              </a:spcBef>
              <a:buSzPct val="80000"/>
              <a:buFont typeface="Lucida Grande"/>
              <a:buChar char="›"/>
              <a:defRPr sz="1600" kern="1200">
                <a:solidFill>
                  <a:schemeClr val="tx1">
                    <a:lumMod val="90000"/>
                    <a:lumOff val="10000"/>
                  </a:schemeClr>
                </a:solidFill>
                <a:latin typeface="Cambria"/>
                <a:ea typeface="+mn-ea"/>
                <a:cs typeface="Cambria"/>
              </a:defRPr>
            </a:lvl2pPr>
            <a:lvl3pPr marL="784800" indent="-158400" algn="l" defTabSz="457200" rtl="0" eaLnBrk="1" latinLnBrk="0" hangingPunct="1">
              <a:lnSpc>
                <a:spcPct val="100000"/>
              </a:lnSpc>
              <a:spcBef>
                <a:spcPct val="20000"/>
              </a:spcBef>
              <a:buSzPct val="80000"/>
              <a:buFont typeface="Lucida Grande"/>
              <a:buChar char="-"/>
              <a:defRPr sz="1600" kern="1200">
                <a:solidFill>
                  <a:schemeClr val="tx1">
                    <a:lumMod val="90000"/>
                    <a:lumOff val="10000"/>
                  </a:schemeClr>
                </a:solidFill>
                <a:latin typeface="Cambria"/>
                <a:ea typeface="+mn-ea"/>
                <a:cs typeface="Cambria"/>
              </a:defRPr>
            </a:lvl3pPr>
            <a:lvl4pPr marL="1098000" indent="-158400" algn="l" defTabSz="457200" rtl="0" eaLnBrk="1" latinLnBrk="0" hangingPunct="1">
              <a:lnSpc>
                <a:spcPct val="100000"/>
              </a:lnSpc>
              <a:spcBef>
                <a:spcPct val="20000"/>
              </a:spcBef>
              <a:buSzPct val="60000"/>
              <a:buFont typeface="Courier New"/>
              <a:buChar char="o"/>
              <a:defRPr lang="es-ES_tradnl" sz="1400" kern="1200" dirty="0" smtClean="0">
                <a:solidFill>
                  <a:schemeClr val="tx1">
                    <a:lumMod val="90000"/>
                    <a:lumOff val="10000"/>
                  </a:schemeClr>
                </a:solidFill>
                <a:latin typeface="Cambria"/>
                <a:ea typeface="+mn-ea"/>
                <a:cs typeface="Cambria"/>
              </a:defRPr>
            </a:lvl4pPr>
            <a:lvl5pPr marL="1411200" indent="-158400" algn="l" defTabSz="457200" rtl="0" eaLnBrk="1" latinLnBrk="0" hangingPunct="1">
              <a:lnSpc>
                <a:spcPct val="100000"/>
              </a:lnSpc>
              <a:spcBef>
                <a:spcPct val="20000"/>
              </a:spcBef>
              <a:buSzPct val="70000"/>
              <a:buFont typeface="Arial"/>
              <a:buChar char="»"/>
              <a:defRPr lang="es-ES" sz="1400" kern="1200" dirty="0">
                <a:solidFill>
                  <a:schemeClr val="tx1">
                    <a:lumMod val="90000"/>
                    <a:lumOff val="10000"/>
                  </a:schemeClr>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78451" indent="-234521" defTabSz="609585"/>
            <a:r>
              <a:rPr lang="es-CL" sz="2000">
                <a:solidFill>
                  <a:srgbClr val="0A1D21">
                    <a:lumMod val="90000"/>
                    <a:lumOff val="10000"/>
                  </a:srgbClr>
                </a:solidFill>
              </a:rPr>
              <a:t>MAC FONASA entrega financiamiento a través de la asignación presupuestaria “Financiamiento de Hospitales por Grupo Relacionado de Diagnóstico”.</a:t>
            </a:r>
            <a:endParaRPr lang="en-US" sz="2400">
              <a:solidFill>
                <a:srgbClr val="0A1D21">
                  <a:lumMod val="90000"/>
                  <a:lumOff val="10000"/>
                </a:srgbClr>
              </a:solidFill>
            </a:endParaRPr>
          </a:p>
          <a:p>
            <a:pPr marL="378451" indent="-234521" defTabSz="609585"/>
            <a:r>
              <a:rPr lang="es-CL" sz="2000">
                <a:solidFill>
                  <a:srgbClr val="0A1D21">
                    <a:lumMod val="90000"/>
                    <a:lumOff val="10000"/>
                  </a:srgbClr>
                </a:solidFill>
              </a:rPr>
              <a:t>Incluye MAC de 4 problemas de salud GES y 5 no GES.</a:t>
            </a:r>
            <a:endParaRPr lang="es-CL" sz="2000">
              <a:solidFill>
                <a:srgbClr val="0A1D21">
                  <a:lumMod val="90000"/>
                  <a:lumOff val="10000"/>
                </a:srgbClr>
              </a:solidFill>
              <a:ea typeface="Cambria"/>
            </a:endParaRPr>
          </a:p>
        </p:txBody>
      </p:sp>
    </p:spTree>
    <p:extLst>
      <p:ext uri="{BB962C8B-B14F-4D97-AF65-F5344CB8AC3E}">
        <p14:creationId xmlns:p14="http://schemas.microsoft.com/office/powerpoint/2010/main" val="102061747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PT INTITUCIONAL MINSAL">
      <a:dk1>
        <a:srgbClr val="0A1D21"/>
      </a:dk1>
      <a:lt1>
        <a:sysClr val="window" lastClr="FFFFFF"/>
      </a:lt1>
      <a:dk2>
        <a:srgbClr val="1F497D"/>
      </a:dk2>
      <a:lt2>
        <a:srgbClr val="EEECE1"/>
      </a:lt2>
      <a:accent1>
        <a:srgbClr val="115C80"/>
      </a:accent1>
      <a:accent2>
        <a:srgbClr val="DD314F"/>
      </a:accent2>
      <a:accent3>
        <a:srgbClr val="55B3C1"/>
      </a:accent3>
      <a:accent4>
        <a:srgbClr val="8064A2"/>
      </a:accent4>
      <a:accent5>
        <a:srgbClr val="B5C9E4"/>
      </a:accent5>
      <a:accent6>
        <a:srgbClr val="D8CF79"/>
      </a:accent6>
      <a:hlink>
        <a:srgbClr val="F0D0D7"/>
      </a:hlink>
      <a:folHlink>
        <a:srgbClr val="4C2C6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1236</TotalTime>
  <Words>3656</Words>
  <Application>Microsoft Office PowerPoint</Application>
  <PresentationFormat>Panorámica</PresentationFormat>
  <Paragraphs>286</Paragraphs>
  <Slides>33</Slides>
  <Notes>21</Notes>
  <HiddenSlides>0</HiddenSlides>
  <MMClips>0</MMClips>
  <ScaleCrop>false</ScaleCrop>
  <HeadingPairs>
    <vt:vector size="6" baseType="variant">
      <vt:variant>
        <vt:lpstr>Fuentes usadas</vt:lpstr>
      </vt:variant>
      <vt:variant>
        <vt:i4>14</vt:i4>
      </vt:variant>
      <vt:variant>
        <vt:lpstr>Tema</vt:lpstr>
      </vt:variant>
      <vt:variant>
        <vt:i4>2</vt:i4>
      </vt:variant>
      <vt:variant>
        <vt:lpstr>Títulos de diapositiva</vt:lpstr>
      </vt:variant>
      <vt:variant>
        <vt:i4>33</vt:i4>
      </vt:variant>
    </vt:vector>
  </HeadingPairs>
  <TitlesOfParts>
    <vt:vector size="49" baseType="lpstr">
      <vt:lpstr>Aptos</vt:lpstr>
      <vt:lpstr>Aptos Display</vt:lpstr>
      <vt:lpstr>Arial</vt:lpstr>
      <vt:lpstr>ArialMT</vt:lpstr>
      <vt:lpstr>Calibri</vt:lpstr>
      <vt:lpstr>Cambria</vt:lpstr>
      <vt:lpstr>Candara</vt:lpstr>
      <vt:lpstr>Courier New</vt:lpstr>
      <vt:lpstr>gobCL</vt:lpstr>
      <vt:lpstr>Lucida Grande</vt:lpstr>
      <vt:lpstr>Open Sans</vt:lpstr>
      <vt:lpstr>Segoe UI</vt:lpstr>
      <vt:lpstr>Symbol</vt:lpstr>
      <vt:lpstr>Verdana</vt:lpstr>
      <vt:lpstr>Tema de Office</vt:lpstr>
      <vt:lpstr>1_Tema de Office</vt:lpstr>
      <vt:lpstr>Proyecto de Ley  sobre Enfermedades Poco Frecuentes  Oficina de Condiciones Crónicas Complejas y Enfermedades Poco Frecuentes​ División de Prevención y Control de Enfermedades​ Subsecretaría de Salud Pública​  Boletín Nº7643-11 11 de marzo de 2025 </vt:lpstr>
      <vt:lpstr>Generalidades enfermedades poco frecuentes, raras o huérfanas (EPOF-ER-EH):</vt:lpstr>
      <vt:lpstr>Antecedentes y Acciones del Ministerio de Salud vinculadas con las Enfermedades Poco Frecuentes (EPOF)</vt:lpstr>
      <vt:lpstr>Presentación de PowerPoint</vt:lpstr>
      <vt:lpstr>Garantías establecidas Cobertura vigente de EPOF</vt:lpstr>
      <vt:lpstr>Cobertura actual EPOF: Ley 19.966 Garantías Explícitas en Salud (GES).</vt:lpstr>
      <vt:lpstr>Cobertura actual EPOF: Ley Ricarte Soto (LRS).</vt:lpstr>
      <vt:lpstr>Cobertura actual EPOF: Programa Nacional de Alimentación Complementaria (PNAC). </vt:lpstr>
      <vt:lpstr>Cobertura actual EPOF: Línea programática Medicamentos de Alto Costo (MAC) de FONASA</vt:lpstr>
      <vt:lpstr>Cobertura actual EPOF: Screening neonatal</vt:lpstr>
      <vt:lpstr>Proyecto de Ley sobre Enfermedades Poco Frecuentes</vt:lpstr>
      <vt:lpstr>Antecedentes</vt:lpstr>
      <vt:lpstr>Antecedentes</vt:lpstr>
      <vt:lpstr>Antecedentes</vt:lpstr>
      <vt:lpstr>Indicaciones</vt:lpstr>
      <vt:lpstr>Estructura del texto aprobado por el Senado</vt:lpstr>
      <vt:lpstr>Resumen Proyecto de Ley </vt:lpstr>
      <vt:lpstr>Síntesis Proyecto de Ley</vt:lpstr>
      <vt:lpstr>Objeto</vt:lpstr>
      <vt:lpstr>Síntesis Proyecto de Ley</vt:lpstr>
      <vt:lpstr>Antecedentes generales: Definición internacional.</vt:lpstr>
      <vt:lpstr>Definición de enfermedad poco frecuente, rara o huérfana.</vt:lpstr>
      <vt:lpstr>Presentación de PowerPoint</vt:lpstr>
      <vt:lpstr>Síntesis Proyecto de Ley</vt:lpstr>
      <vt:lpstr>Creación de una Comisión Técnica Asesora sobre enfermedades poco frecuentes, raras o huérfanas.</vt:lpstr>
      <vt:lpstr>Presentación de PowerPoint</vt:lpstr>
      <vt:lpstr>Elaboración de un listado de EPOF </vt:lpstr>
      <vt:lpstr>Presentación de PowerPoint</vt:lpstr>
      <vt:lpstr>Registro Nacional de EPOF</vt:lpstr>
      <vt:lpstr>Registro Nacional de EPOF</vt:lpstr>
      <vt:lpstr>Otros aspectos modificados del PdL original</vt:lpstr>
      <vt:lpstr>Presentación de PowerPoint</vt:lpstr>
      <vt:lpstr>Proyecto de Ley  sobre Enfermedades Poco Frecuentes  Oficina de Condiciones Crónicas Complejas y Enfermedades Poco Frecuentes​ División de Prevención y Control de Enfermedades​ Subsecretaría de Salud Pública​  Boletín Nº7643-11 11 de marzo de 2025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ley  Modifica la ley N° 20.585, sobre otorgamiento y uso de licencias médicas, con el objeto de fortalecer las facultades de los organismos reguladores y fiscalizadores y establecer las sanciones administrativas y penales que indica.   Boletín 14.845-11</dc:title>
  <dc:creator>Natalia Arévalo Arévalo</dc:creator>
  <cp:lastModifiedBy>Silvia Rivas Mena</cp:lastModifiedBy>
  <cp:revision>51</cp:revision>
  <cp:lastPrinted>2025-01-08T18:25:37Z</cp:lastPrinted>
  <dcterms:created xsi:type="dcterms:W3CDTF">2024-06-27T20:11:56Z</dcterms:created>
  <dcterms:modified xsi:type="dcterms:W3CDTF">2025-03-11T21:46:05Z</dcterms:modified>
</cp:coreProperties>
</file>