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>
        <p:scale>
          <a:sx n="100" d="100"/>
          <a:sy n="100" d="100"/>
        </p:scale>
        <p:origin x="-39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4D663-0A72-4F9D-B674-6BCA5E89C8D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9D66C796-C3A6-42A1-B681-C34D255D9C71}">
      <dgm:prSet phldrT="[Texto]" custT="1"/>
      <dgm:spPr/>
      <dgm:t>
        <a:bodyPr/>
        <a:lstStyle/>
        <a:p>
          <a:r>
            <a:rPr lang="es-CL" sz="1200" dirty="0" smtClean="0">
              <a:latin typeface="Century Gothic" pitchFamily="34" charset="0"/>
            </a:rPr>
            <a:t>COORDINACIÓN</a:t>
          </a:r>
          <a:endParaRPr lang="es-CL" sz="1200" dirty="0">
            <a:latin typeface="Century Gothic" pitchFamily="34" charset="0"/>
          </a:endParaRPr>
        </a:p>
      </dgm:t>
    </dgm:pt>
    <dgm:pt modelId="{9518C965-6E57-4195-83B0-38E1DDF79333}" type="parTrans" cxnId="{60F7D805-1DA3-4FDB-826D-792B902BDE3F}">
      <dgm:prSet/>
      <dgm:spPr/>
      <dgm:t>
        <a:bodyPr/>
        <a:lstStyle/>
        <a:p>
          <a:endParaRPr lang="es-CL" sz="1200">
            <a:latin typeface="Century Gothic" pitchFamily="34" charset="0"/>
          </a:endParaRPr>
        </a:p>
      </dgm:t>
    </dgm:pt>
    <dgm:pt modelId="{86A787B6-32C1-41B7-8504-7D2F95A0FFAE}" type="sibTrans" cxnId="{60F7D805-1DA3-4FDB-826D-792B902BDE3F}">
      <dgm:prSet/>
      <dgm:spPr/>
      <dgm:t>
        <a:bodyPr/>
        <a:lstStyle/>
        <a:p>
          <a:endParaRPr lang="es-CL" sz="1200">
            <a:latin typeface="Century Gothic" pitchFamily="34" charset="0"/>
          </a:endParaRPr>
        </a:p>
      </dgm:t>
    </dgm:pt>
    <dgm:pt modelId="{F0D86F33-6AE1-4A03-939C-A83F434B66F2}" type="asst">
      <dgm:prSet phldrT="[Texto]" custT="1"/>
      <dgm:spPr/>
      <dgm:t>
        <a:bodyPr/>
        <a:lstStyle/>
        <a:p>
          <a:r>
            <a:rPr lang="es-CL" sz="10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rPr>
            <a:t>APOYO </a:t>
          </a:r>
        </a:p>
        <a:p>
          <a:r>
            <a:rPr lang="es-CL" sz="10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rPr>
            <a:t>COORDINACIÓN</a:t>
          </a:r>
        </a:p>
      </dgm:t>
    </dgm:pt>
    <dgm:pt modelId="{84754852-D3D0-414D-AEF5-39C2F5879B9B}" type="parTrans" cxnId="{BDF6DF03-3407-4FE0-A8BB-B4D814353BB8}">
      <dgm:prSet/>
      <dgm:spPr/>
      <dgm:t>
        <a:bodyPr/>
        <a:lstStyle/>
        <a:p>
          <a:endParaRPr lang="es-CL" sz="1200">
            <a:latin typeface="Century Gothic" pitchFamily="34" charset="0"/>
          </a:endParaRPr>
        </a:p>
      </dgm:t>
    </dgm:pt>
    <dgm:pt modelId="{9F6D506C-C48F-43E2-92ED-84437AA99ADB}" type="sibTrans" cxnId="{BDF6DF03-3407-4FE0-A8BB-B4D814353BB8}">
      <dgm:prSet/>
      <dgm:spPr/>
      <dgm:t>
        <a:bodyPr/>
        <a:lstStyle/>
        <a:p>
          <a:endParaRPr lang="es-CL" sz="1200">
            <a:latin typeface="Century Gothic" pitchFamily="34" charset="0"/>
          </a:endParaRPr>
        </a:p>
      </dgm:t>
    </dgm:pt>
    <dgm:pt modelId="{57E678B4-02B7-4B55-96EC-EE5C52BF1D22}">
      <dgm:prSet phldrT="[Texto]" custT="1"/>
      <dgm:spPr/>
      <dgm:t>
        <a:bodyPr/>
        <a:lstStyle/>
        <a:p>
          <a:r>
            <a:rPr lang="es-CL" sz="1200" dirty="0" smtClean="0">
              <a:latin typeface="Century Gothic" pitchFamily="34" charset="0"/>
            </a:rPr>
            <a:t>ARQUITECTOS</a:t>
          </a:r>
          <a:endParaRPr lang="es-CL" sz="1200" dirty="0">
            <a:latin typeface="Century Gothic" pitchFamily="34" charset="0"/>
          </a:endParaRPr>
        </a:p>
      </dgm:t>
    </dgm:pt>
    <dgm:pt modelId="{731396E6-D9EE-4A72-8BFE-5891CF71031C}" type="parTrans" cxnId="{09443056-6C5F-43CC-B2D1-0F628ECAD9CF}">
      <dgm:prSet/>
      <dgm:spPr/>
      <dgm:t>
        <a:bodyPr/>
        <a:lstStyle/>
        <a:p>
          <a:endParaRPr lang="es-CL" sz="1200">
            <a:latin typeface="Century Gothic" pitchFamily="34" charset="0"/>
          </a:endParaRPr>
        </a:p>
      </dgm:t>
    </dgm:pt>
    <dgm:pt modelId="{6BCB22AC-2145-4C55-8594-C55C25241121}" type="sibTrans" cxnId="{09443056-6C5F-43CC-B2D1-0F628ECAD9CF}">
      <dgm:prSet/>
      <dgm:spPr/>
      <dgm:t>
        <a:bodyPr/>
        <a:lstStyle/>
        <a:p>
          <a:endParaRPr lang="es-CL" sz="1200">
            <a:latin typeface="Century Gothic" pitchFamily="34" charset="0"/>
          </a:endParaRPr>
        </a:p>
      </dgm:t>
    </dgm:pt>
    <dgm:pt modelId="{6FF23892-B221-4DD7-8025-DB9EB19AA8DD}">
      <dgm:prSet phldrT="[Texto]" custT="1"/>
      <dgm:spPr/>
      <dgm:t>
        <a:bodyPr/>
        <a:lstStyle/>
        <a:p>
          <a:r>
            <a:rPr lang="es-CL" sz="1200" dirty="0" smtClean="0">
              <a:latin typeface="Century Gothic" pitchFamily="34" charset="0"/>
            </a:rPr>
            <a:t>TÉCNICOS</a:t>
          </a:r>
          <a:endParaRPr lang="es-CL" sz="1200" dirty="0">
            <a:latin typeface="Century Gothic" pitchFamily="34" charset="0"/>
          </a:endParaRPr>
        </a:p>
      </dgm:t>
    </dgm:pt>
    <dgm:pt modelId="{D9A0A260-7AC6-4373-8A92-6DE6247210D0}" type="parTrans" cxnId="{D224D65C-0F9E-448C-AF8E-782FD735A9E9}">
      <dgm:prSet/>
      <dgm:spPr/>
      <dgm:t>
        <a:bodyPr/>
        <a:lstStyle/>
        <a:p>
          <a:endParaRPr lang="es-CL" sz="1200">
            <a:latin typeface="Century Gothic" pitchFamily="34" charset="0"/>
          </a:endParaRPr>
        </a:p>
      </dgm:t>
    </dgm:pt>
    <dgm:pt modelId="{5C4F32A4-C27E-4DFA-A124-44056BBB2680}" type="sibTrans" cxnId="{D224D65C-0F9E-448C-AF8E-782FD735A9E9}">
      <dgm:prSet/>
      <dgm:spPr/>
      <dgm:t>
        <a:bodyPr/>
        <a:lstStyle/>
        <a:p>
          <a:endParaRPr lang="es-CL" sz="1200">
            <a:latin typeface="Century Gothic" pitchFamily="34" charset="0"/>
          </a:endParaRPr>
        </a:p>
      </dgm:t>
    </dgm:pt>
    <dgm:pt modelId="{7BF276A2-7AEF-4F82-A3FB-DB44538972EF}">
      <dgm:prSet phldrT="[Texto]" custT="1"/>
      <dgm:spPr/>
      <dgm:t>
        <a:bodyPr/>
        <a:lstStyle/>
        <a:p>
          <a:r>
            <a:rPr lang="es-CL" sz="1200" dirty="0" smtClean="0">
              <a:latin typeface="Century Gothic" pitchFamily="34" charset="0"/>
            </a:rPr>
            <a:t>INGENIEROS</a:t>
          </a:r>
          <a:endParaRPr lang="es-CL" sz="1200" dirty="0">
            <a:latin typeface="Century Gothic" pitchFamily="34" charset="0"/>
          </a:endParaRPr>
        </a:p>
      </dgm:t>
    </dgm:pt>
    <dgm:pt modelId="{0795FA93-4D4A-407F-94F3-35B4773F9A2F}" type="parTrans" cxnId="{ED41C0EA-3D28-4CAD-A39F-2A64A7037850}">
      <dgm:prSet/>
      <dgm:spPr/>
      <dgm:t>
        <a:bodyPr/>
        <a:lstStyle/>
        <a:p>
          <a:endParaRPr lang="es-CL" sz="1200">
            <a:latin typeface="Century Gothic" pitchFamily="34" charset="0"/>
          </a:endParaRPr>
        </a:p>
      </dgm:t>
    </dgm:pt>
    <dgm:pt modelId="{07866FFA-E36E-47F8-BABC-2363ACA36504}" type="sibTrans" cxnId="{ED41C0EA-3D28-4CAD-A39F-2A64A7037850}">
      <dgm:prSet/>
      <dgm:spPr/>
      <dgm:t>
        <a:bodyPr/>
        <a:lstStyle/>
        <a:p>
          <a:endParaRPr lang="es-CL" sz="1200">
            <a:latin typeface="Century Gothic" pitchFamily="34" charset="0"/>
          </a:endParaRPr>
        </a:p>
      </dgm:t>
    </dgm:pt>
    <dgm:pt modelId="{329FCB3B-E601-4F00-9D58-FF5621017F7B}" type="pres">
      <dgm:prSet presAssocID="{7604D663-0A72-4F9D-B674-6BCA5E89C8D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A37F36-2376-46CF-B913-16E7E547448B}" type="pres">
      <dgm:prSet presAssocID="{9D66C796-C3A6-42A1-B681-C34D255D9C71}" presName="hierRoot1" presStyleCnt="0">
        <dgm:presLayoutVars>
          <dgm:hierBranch val="init"/>
        </dgm:presLayoutVars>
      </dgm:prSet>
      <dgm:spPr/>
    </dgm:pt>
    <dgm:pt modelId="{10352A40-9F44-483B-B47C-A146739C2F91}" type="pres">
      <dgm:prSet presAssocID="{9D66C796-C3A6-42A1-B681-C34D255D9C71}" presName="rootComposite1" presStyleCnt="0"/>
      <dgm:spPr/>
    </dgm:pt>
    <dgm:pt modelId="{DE107FB9-9D40-4A62-9624-8D25B2E92A25}" type="pres">
      <dgm:prSet presAssocID="{9D66C796-C3A6-42A1-B681-C34D255D9C71}" presName="rootText1" presStyleLbl="alignAcc1" presStyleIdx="0" presStyleCnt="0">
        <dgm:presLayoutVars>
          <dgm:chPref val="3"/>
        </dgm:presLayoutVars>
      </dgm:prSet>
      <dgm:spPr/>
    </dgm:pt>
    <dgm:pt modelId="{FB44E95F-58B7-4997-9B1D-73B491B13825}" type="pres">
      <dgm:prSet presAssocID="{9D66C796-C3A6-42A1-B681-C34D255D9C71}" presName="topArc1" presStyleLbl="parChTrans1D1" presStyleIdx="0" presStyleCnt="10"/>
      <dgm:spPr/>
    </dgm:pt>
    <dgm:pt modelId="{AE876C70-4FCB-4338-913C-D4C4E9B89E04}" type="pres">
      <dgm:prSet presAssocID="{9D66C796-C3A6-42A1-B681-C34D255D9C71}" presName="bottomArc1" presStyleLbl="parChTrans1D1" presStyleIdx="1" presStyleCnt="10"/>
      <dgm:spPr/>
    </dgm:pt>
    <dgm:pt modelId="{2A9D6C09-840A-451E-9544-C153D72777A5}" type="pres">
      <dgm:prSet presAssocID="{9D66C796-C3A6-42A1-B681-C34D255D9C71}" presName="topConnNode1" presStyleLbl="node1" presStyleIdx="0" presStyleCnt="0"/>
      <dgm:spPr/>
    </dgm:pt>
    <dgm:pt modelId="{5C41F800-9D09-48DC-A119-706817253514}" type="pres">
      <dgm:prSet presAssocID="{9D66C796-C3A6-42A1-B681-C34D255D9C71}" presName="hierChild2" presStyleCnt="0"/>
      <dgm:spPr/>
    </dgm:pt>
    <dgm:pt modelId="{E224CDEB-7A60-461F-BD10-C1C0B2F26B7E}" type="pres">
      <dgm:prSet presAssocID="{731396E6-D9EE-4A72-8BFE-5891CF71031C}" presName="Name28" presStyleLbl="parChTrans1D2" presStyleIdx="0" presStyleCnt="4"/>
      <dgm:spPr/>
    </dgm:pt>
    <dgm:pt modelId="{2E33432A-8396-4E39-B045-408F9B184E0D}" type="pres">
      <dgm:prSet presAssocID="{57E678B4-02B7-4B55-96EC-EE5C52BF1D22}" presName="hierRoot2" presStyleCnt="0">
        <dgm:presLayoutVars>
          <dgm:hierBranch val="init"/>
        </dgm:presLayoutVars>
      </dgm:prSet>
      <dgm:spPr/>
    </dgm:pt>
    <dgm:pt modelId="{EF5B31B2-7860-413A-BC86-7CF7AD1C3A5E}" type="pres">
      <dgm:prSet presAssocID="{57E678B4-02B7-4B55-96EC-EE5C52BF1D22}" presName="rootComposite2" presStyleCnt="0"/>
      <dgm:spPr/>
    </dgm:pt>
    <dgm:pt modelId="{4C7600F6-578F-476F-A39C-AADC10C62924}" type="pres">
      <dgm:prSet presAssocID="{57E678B4-02B7-4B55-96EC-EE5C52BF1D22}" presName="rootText2" presStyleLbl="alignAcc1" presStyleIdx="0" presStyleCnt="0">
        <dgm:presLayoutVars>
          <dgm:chPref val="3"/>
        </dgm:presLayoutVars>
      </dgm:prSet>
      <dgm:spPr/>
    </dgm:pt>
    <dgm:pt modelId="{4C146F2F-E249-4C1F-8AD5-766D5BD50A6E}" type="pres">
      <dgm:prSet presAssocID="{57E678B4-02B7-4B55-96EC-EE5C52BF1D22}" presName="topArc2" presStyleLbl="parChTrans1D1" presStyleIdx="2" presStyleCnt="10"/>
      <dgm:spPr/>
    </dgm:pt>
    <dgm:pt modelId="{0AA9F897-7D01-4A4A-9017-6847C9FC70C6}" type="pres">
      <dgm:prSet presAssocID="{57E678B4-02B7-4B55-96EC-EE5C52BF1D22}" presName="bottomArc2" presStyleLbl="parChTrans1D1" presStyleIdx="3" presStyleCnt="10"/>
      <dgm:spPr/>
    </dgm:pt>
    <dgm:pt modelId="{361C7579-4DC9-4AFF-9592-F64BE22EF12D}" type="pres">
      <dgm:prSet presAssocID="{57E678B4-02B7-4B55-96EC-EE5C52BF1D22}" presName="topConnNode2" presStyleLbl="node2" presStyleIdx="0" presStyleCnt="0"/>
      <dgm:spPr/>
    </dgm:pt>
    <dgm:pt modelId="{34EB1AA1-F349-41D4-9631-F9A6F799496D}" type="pres">
      <dgm:prSet presAssocID="{57E678B4-02B7-4B55-96EC-EE5C52BF1D22}" presName="hierChild4" presStyleCnt="0"/>
      <dgm:spPr/>
    </dgm:pt>
    <dgm:pt modelId="{0606775F-A850-4D74-892B-F433C74752E2}" type="pres">
      <dgm:prSet presAssocID="{57E678B4-02B7-4B55-96EC-EE5C52BF1D22}" presName="hierChild5" presStyleCnt="0"/>
      <dgm:spPr/>
    </dgm:pt>
    <dgm:pt modelId="{F8B3CDA8-5768-49EC-954D-0753E2B32FFD}" type="pres">
      <dgm:prSet presAssocID="{D9A0A260-7AC6-4373-8A92-6DE6247210D0}" presName="Name28" presStyleLbl="parChTrans1D2" presStyleIdx="1" presStyleCnt="4"/>
      <dgm:spPr/>
    </dgm:pt>
    <dgm:pt modelId="{8FA9CA51-EDAD-4DE1-80BC-B385DC6FBD87}" type="pres">
      <dgm:prSet presAssocID="{6FF23892-B221-4DD7-8025-DB9EB19AA8DD}" presName="hierRoot2" presStyleCnt="0">
        <dgm:presLayoutVars>
          <dgm:hierBranch val="init"/>
        </dgm:presLayoutVars>
      </dgm:prSet>
      <dgm:spPr/>
    </dgm:pt>
    <dgm:pt modelId="{E45CE57E-B09E-42C3-8195-0699F9982571}" type="pres">
      <dgm:prSet presAssocID="{6FF23892-B221-4DD7-8025-DB9EB19AA8DD}" presName="rootComposite2" presStyleCnt="0"/>
      <dgm:spPr/>
    </dgm:pt>
    <dgm:pt modelId="{CED38579-DDB4-4D3B-89EB-16B2CF0A961F}" type="pres">
      <dgm:prSet presAssocID="{6FF23892-B221-4DD7-8025-DB9EB19AA8DD}" presName="rootText2" presStyleLbl="alignAcc1" presStyleIdx="0" presStyleCnt="0">
        <dgm:presLayoutVars>
          <dgm:chPref val="3"/>
        </dgm:presLayoutVars>
      </dgm:prSet>
      <dgm:spPr/>
    </dgm:pt>
    <dgm:pt modelId="{7DD98D04-9DF6-4651-AF7F-D200D881CEA7}" type="pres">
      <dgm:prSet presAssocID="{6FF23892-B221-4DD7-8025-DB9EB19AA8DD}" presName="topArc2" presStyleLbl="parChTrans1D1" presStyleIdx="4" presStyleCnt="10"/>
      <dgm:spPr/>
    </dgm:pt>
    <dgm:pt modelId="{5C129FFE-4136-4E4B-858E-64E13E9A4E6A}" type="pres">
      <dgm:prSet presAssocID="{6FF23892-B221-4DD7-8025-DB9EB19AA8DD}" presName="bottomArc2" presStyleLbl="parChTrans1D1" presStyleIdx="5" presStyleCnt="10"/>
      <dgm:spPr/>
    </dgm:pt>
    <dgm:pt modelId="{15BF3384-A60D-41F3-BC85-F1D26A494AA5}" type="pres">
      <dgm:prSet presAssocID="{6FF23892-B221-4DD7-8025-DB9EB19AA8DD}" presName="topConnNode2" presStyleLbl="node2" presStyleIdx="0" presStyleCnt="0"/>
      <dgm:spPr/>
    </dgm:pt>
    <dgm:pt modelId="{7CF18853-3ECA-49C4-A0BA-A47BF93C535B}" type="pres">
      <dgm:prSet presAssocID="{6FF23892-B221-4DD7-8025-DB9EB19AA8DD}" presName="hierChild4" presStyleCnt="0"/>
      <dgm:spPr/>
    </dgm:pt>
    <dgm:pt modelId="{7812505F-8CAC-4580-A896-266828EAA97C}" type="pres">
      <dgm:prSet presAssocID="{6FF23892-B221-4DD7-8025-DB9EB19AA8DD}" presName="hierChild5" presStyleCnt="0"/>
      <dgm:spPr/>
    </dgm:pt>
    <dgm:pt modelId="{F92CFACD-B979-4994-B3BF-6C30BA578FF4}" type="pres">
      <dgm:prSet presAssocID="{0795FA93-4D4A-407F-94F3-35B4773F9A2F}" presName="Name28" presStyleLbl="parChTrans1D2" presStyleIdx="2" presStyleCnt="4"/>
      <dgm:spPr/>
    </dgm:pt>
    <dgm:pt modelId="{6F04C11A-6C82-4C36-B1CE-3CC7C3C8A2B9}" type="pres">
      <dgm:prSet presAssocID="{7BF276A2-7AEF-4F82-A3FB-DB44538972EF}" presName="hierRoot2" presStyleCnt="0">
        <dgm:presLayoutVars>
          <dgm:hierBranch val="init"/>
        </dgm:presLayoutVars>
      </dgm:prSet>
      <dgm:spPr/>
    </dgm:pt>
    <dgm:pt modelId="{E25FF9D3-8777-4AF9-B513-E98A92EC04DF}" type="pres">
      <dgm:prSet presAssocID="{7BF276A2-7AEF-4F82-A3FB-DB44538972EF}" presName="rootComposite2" presStyleCnt="0"/>
      <dgm:spPr/>
    </dgm:pt>
    <dgm:pt modelId="{60053DA0-A90E-4641-A467-223C23AC2925}" type="pres">
      <dgm:prSet presAssocID="{7BF276A2-7AEF-4F82-A3FB-DB44538972EF}" presName="rootText2" presStyleLbl="alignAcc1" presStyleIdx="0" presStyleCnt="0">
        <dgm:presLayoutVars>
          <dgm:chPref val="3"/>
        </dgm:presLayoutVars>
      </dgm:prSet>
      <dgm:spPr/>
    </dgm:pt>
    <dgm:pt modelId="{D10BBD97-8831-4E00-806E-60E1D29EC234}" type="pres">
      <dgm:prSet presAssocID="{7BF276A2-7AEF-4F82-A3FB-DB44538972EF}" presName="topArc2" presStyleLbl="parChTrans1D1" presStyleIdx="6" presStyleCnt="10"/>
      <dgm:spPr/>
    </dgm:pt>
    <dgm:pt modelId="{40B8A120-20BF-435E-AF6E-BFCE64B6E08A}" type="pres">
      <dgm:prSet presAssocID="{7BF276A2-7AEF-4F82-A3FB-DB44538972EF}" presName="bottomArc2" presStyleLbl="parChTrans1D1" presStyleIdx="7" presStyleCnt="10"/>
      <dgm:spPr/>
    </dgm:pt>
    <dgm:pt modelId="{92E03022-8FF7-458D-8BBE-CDE1D6B361B0}" type="pres">
      <dgm:prSet presAssocID="{7BF276A2-7AEF-4F82-A3FB-DB44538972EF}" presName="topConnNode2" presStyleLbl="node2" presStyleIdx="0" presStyleCnt="0"/>
      <dgm:spPr/>
    </dgm:pt>
    <dgm:pt modelId="{8259D73C-59FB-4B53-AC27-2CB36EE4A976}" type="pres">
      <dgm:prSet presAssocID="{7BF276A2-7AEF-4F82-A3FB-DB44538972EF}" presName="hierChild4" presStyleCnt="0"/>
      <dgm:spPr/>
    </dgm:pt>
    <dgm:pt modelId="{CC87DF45-8682-4CDA-AFB3-2CA495A46C7E}" type="pres">
      <dgm:prSet presAssocID="{7BF276A2-7AEF-4F82-A3FB-DB44538972EF}" presName="hierChild5" presStyleCnt="0"/>
      <dgm:spPr/>
    </dgm:pt>
    <dgm:pt modelId="{A2FE2C09-2B14-4CB4-8584-C1663989B86E}" type="pres">
      <dgm:prSet presAssocID="{9D66C796-C3A6-42A1-B681-C34D255D9C71}" presName="hierChild3" presStyleCnt="0"/>
      <dgm:spPr/>
    </dgm:pt>
    <dgm:pt modelId="{5D5CB5C0-A7DB-4CB7-B228-70A87F04C261}" type="pres">
      <dgm:prSet presAssocID="{84754852-D3D0-414D-AEF5-39C2F5879B9B}" presName="Name101" presStyleLbl="parChTrans1D2" presStyleIdx="3" presStyleCnt="4"/>
      <dgm:spPr/>
    </dgm:pt>
    <dgm:pt modelId="{43004562-E29A-499F-846F-91FF293142AB}" type="pres">
      <dgm:prSet presAssocID="{F0D86F33-6AE1-4A03-939C-A83F434B66F2}" presName="hierRoot3" presStyleCnt="0">
        <dgm:presLayoutVars>
          <dgm:hierBranch val="init"/>
        </dgm:presLayoutVars>
      </dgm:prSet>
      <dgm:spPr/>
    </dgm:pt>
    <dgm:pt modelId="{F195803A-9F60-4A24-A0DC-F7348FD2FF64}" type="pres">
      <dgm:prSet presAssocID="{F0D86F33-6AE1-4A03-939C-A83F434B66F2}" presName="rootComposite3" presStyleCnt="0"/>
      <dgm:spPr/>
    </dgm:pt>
    <dgm:pt modelId="{2AB454BD-8654-4AC4-8DBD-7DE6817CE5E4}" type="pres">
      <dgm:prSet presAssocID="{F0D86F33-6AE1-4A03-939C-A83F434B66F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626B4AB-7002-4345-9B10-F38EC47E4DB0}" type="pres">
      <dgm:prSet presAssocID="{F0D86F33-6AE1-4A03-939C-A83F434B66F2}" presName="topArc3" presStyleLbl="parChTrans1D1" presStyleIdx="8" presStyleCnt="10"/>
      <dgm:spPr/>
    </dgm:pt>
    <dgm:pt modelId="{92C30BF6-C6A8-4DF3-94AF-D6598C289CE3}" type="pres">
      <dgm:prSet presAssocID="{F0D86F33-6AE1-4A03-939C-A83F434B66F2}" presName="bottomArc3" presStyleLbl="parChTrans1D1" presStyleIdx="9" presStyleCnt="10"/>
      <dgm:spPr/>
    </dgm:pt>
    <dgm:pt modelId="{CCE5BB89-0BB5-44A2-BDCE-A9E72920AA63}" type="pres">
      <dgm:prSet presAssocID="{F0D86F33-6AE1-4A03-939C-A83F434B66F2}" presName="topConnNode3" presStyleLbl="asst1" presStyleIdx="0" presStyleCnt="0"/>
      <dgm:spPr/>
    </dgm:pt>
    <dgm:pt modelId="{B178E65C-0502-4D69-B259-327BB16DBDF1}" type="pres">
      <dgm:prSet presAssocID="{F0D86F33-6AE1-4A03-939C-A83F434B66F2}" presName="hierChild6" presStyleCnt="0"/>
      <dgm:spPr/>
    </dgm:pt>
    <dgm:pt modelId="{1A9F35B5-FCB7-4B03-BB99-8C406E4FB014}" type="pres">
      <dgm:prSet presAssocID="{F0D86F33-6AE1-4A03-939C-A83F434B66F2}" presName="hierChild7" presStyleCnt="0"/>
      <dgm:spPr/>
    </dgm:pt>
  </dgm:ptLst>
  <dgm:cxnLst>
    <dgm:cxn modelId="{21C7EF4B-ED09-4AC2-9F48-91AD9BD1A9CA}" type="presOf" srcId="{731396E6-D9EE-4A72-8BFE-5891CF71031C}" destId="{E224CDEB-7A60-461F-BD10-C1C0B2F26B7E}" srcOrd="0" destOrd="0" presId="urn:microsoft.com/office/officeart/2008/layout/HalfCircleOrganizationChart"/>
    <dgm:cxn modelId="{ED41C0EA-3D28-4CAD-A39F-2A64A7037850}" srcId="{9D66C796-C3A6-42A1-B681-C34D255D9C71}" destId="{7BF276A2-7AEF-4F82-A3FB-DB44538972EF}" srcOrd="3" destOrd="0" parTransId="{0795FA93-4D4A-407F-94F3-35B4773F9A2F}" sibTransId="{07866FFA-E36E-47F8-BABC-2363ACA36504}"/>
    <dgm:cxn modelId="{B783DC4F-8E7F-43EA-AB91-F5ADA6297F28}" type="presOf" srcId="{7BF276A2-7AEF-4F82-A3FB-DB44538972EF}" destId="{60053DA0-A90E-4641-A467-223C23AC2925}" srcOrd="0" destOrd="0" presId="urn:microsoft.com/office/officeart/2008/layout/HalfCircleOrganizationChart"/>
    <dgm:cxn modelId="{733BE31D-241C-4537-BD46-0845B91B1776}" type="presOf" srcId="{6FF23892-B221-4DD7-8025-DB9EB19AA8DD}" destId="{15BF3384-A60D-41F3-BC85-F1D26A494AA5}" srcOrd="1" destOrd="0" presId="urn:microsoft.com/office/officeart/2008/layout/HalfCircleOrganizationChart"/>
    <dgm:cxn modelId="{D224D65C-0F9E-448C-AF8E-782FD735A9E9}" srcId="{9D66C796-C3A6-42A1-B681-C34D255D9C71}" destId="{6FF23892-B221-4DD7-8025-DB9EB19AA8DD}" srcOrd="2" destOrd="0" parTransId="{D9A0A260-7AC6-4373-8A92-6DE6247210D0}" sibTransId="{5C4F32A4-C27E-4DFA-A124-44056BBB2680}"/>
    <dgm:cxn modelId="{E2FEC09B-E66E-44B1-B87D-5F7DB19D0E9C}" type="presOf" srcId="{F0D86F33-6AE1-4A03-939C-A83F434B66F2}" destId="{2AB454BD-8654-4AC4-8DBD-7DE6817CE5E4}" srcOrd="0" destOrd="0" presId="urn:microsoft.com/office/officeart/2008/layout/HalfCircleOrganizationChart"/>
    <dgm:cxn modelId="{4F69301F-C9B1-49EC-9B40-5843A518397C}" type="presOf" srcId="{D9A0A260-7AC6-4373-8A92-6DE6247210D0}" destId="{F8B3CDA8-5768-49EC-954D-0753E2B32FFD}" srcOrd="0" destOrd="0" presId="urn:microsoft.com/office/officeart/2008/layout/HalfCircleOrganizationChart"/>
    <dgm:cxn modelId="{930AC14A-8854-4FA3-9683-5D70EEE0C4CA}" type="presOf" srcId="{57E678B4-02B7-4B55-96EC-EE5C52BF1D22}" destId="{361C7579-4DC9-4AFF-9592-F64BE22EF12D}" srcOrd="1" destOrd="0" presId="urn:microsoft.com/office/officeart/2008/layout/HalfCircleOrganizationChart"/>
    <dgm:cxn modelId="{CD738966-E827-4654-9C9E-65D469897D3D}" type="presOf" srcId="{9D66C796-C3A6-42A1-B681-C34D255D9C71}" destId="{2A9D6C09-840A-451E-9544-C153D72777A5}" srcOrd="1" destOrd="0" presId="urn:microsoft.com/office/officeart/2008/layout/HalfCircleOrganizationChart"/>
    <dgm:cxn modelId="{09443056-6C5F-43CC-B2D1-0F628ECAD9CF}" srcId="{9D66C796-C3A6-42A1-B681-C34D255D9C71}" destId="{57E678B4-02B7-4B55-96EC-EE5C52BF1D22}" srcOrd="1" destOrd="0" parTransId="{731396E6-D9EE-4A72-8BFE-5891CF71031C}" sibTransId="{6BCB22AC-2145-4C55-8594-C55C25241121}"/>
    <dgm:cxn modelId="{D18E30C9-03EB-40C8-AAAC-BB971E0FBB7B}" type="presOf" srcId="{6FF23892-B221-4DD7-8025-DB9EB19AA8DD}" destId="{CED38579-DDB4-4D3B-89EB-16B2CF0A961F}" srcOrd="0" destOrd="0" presId="urn:microsoft.com/office/officeart/2008/layout/HalfCircleOrganizationChart"/>
    <dgm:cxn modelId="{D53FD538-BA86-4755-B693-55F6C552628E}" type="presOf" srcId="{7BF276A2-7AEF-4F82-A3FB-DB44538972EF}" destId="{92E03022-8FF7-458D-8BBE-CDE1D6B361B0}" srcOrd="1" destOrd="0" presId="urn:microsoft.com/office/officeart/2008/layout/HalfCircleOrganizationChart"/>
    <dgm:cxn modelId="{09709C55-DD64-42F3-848A-6742C6A96979}" type="presOf" srcId="{F0D86F33-6AE1-4A03-939C-A83F434B66F2}" destId="{CCE5BB89-0BB5-44A2-BDCE-A9E72920AA63}" srcOrd="1" destOrd="0" presId="urn:microsoft.com/office/officeart/2008/layout/HalfCircleOrganizationChart"/>
    <dgm:cxn modelId="{60F7D805-1DA3-4FDB-826D-792B902BDE3F}" srcId="{7604D663-0A72-4F9D-B674-6BCA5E89C8DE}" destId="{9D66C796-C3A6-42A1-B681-C34D255D9C71}" srcOrd="0" destOrd="0" parTransId="{9518C965-6E57-4195-83B0-38E1DDF79333}" sibTransId="{86A787B6-32C1-41B7-8504-7D2F95A0FFAE}"/>
    <dgm:cxn modelId="{BF2ED7EE-7AC1-42E6-AC81-25F6354DCE2E}" type="presOf" srcId="{9D66C796-C3A6-42A1-B681-C34D255D9C71}" destId="{DE107FB9-9D40-4A62-9624-8D25B2E92A25}" srcOrd="0" destOrd="0" presId="urn:microsoft.com/office/officeart/2008/layout/HalfCircleOrganizationChart"/>
    <dgm:cxn modelId="{11934235-558E-4191-8FAC-ADA724D2848A}" type="presOf" srcId="{84754852-D3D0-414D-AEF5-39C2F5879B9B}" destId="{5D5CB5C0-A7DB-4CB7-B228-70A87F04C261}" srcOrd="0" destOrd="0" presId="urn:microsoft.com/office/officeart/2008/layout/HalfCircleOrganizationChart"/>
    <dgm:cxn modelId="{6B413388-A098-46D1-AEC1-43C8DEF845BF}" type="presOf" srcId="{57E678B4-02B7-4B55-96EC-EE5C52BF1D22}" destId="{4C7600F6-578F-476F-A39C-AADC10C62924}" srcOrd="0" destOrd="0" presId="urn:microsoft.com/office/officeart/2008/layout/HalfCircleOrganizationChart"/>
    <dgm:cxn modelId="{C799CD80-610F-4F69-961A-91663FDC3071}" type="presOf" srcId="{0795FA93-4D4A-407F-94F3-35B4773F9A2F}" destId="{F92CFACD-B979-4994-B3BF-6C30BA578FF4}" srcOrd="0" destOrd="0" presId="urn:microsoft.com/office/officeart/2008/layout/HalfCircleOrganizationChart"/>
    <dgm:cxn modelId="{BDF6DF03-3407-4FE0-A8BB-B4D814353BB8}" srcId="{9D66C796-C3A6-42A1-B681-C34D255D9C71}" destId="{F0D86F33-6AE1-4A03-939C-A83F434B66F2}" srcOrd="0" destOrd="0" parTransId="{84754852-D3D0-414D-AEF5-39C2F5879B9B}" sibTransId="{9F6D506C-C48F-43E2-92ED-84437AA99ADB}"/>
    <dgm:cxn modelId="{40CF6C3E-D77D-42C2-BE35-298A7CA4A106}" type="presOf" srcId="{7604D663-0A72-4F9D-B674-6BCA5E89C8DE}" destId="{329FCB3B-E601-4F00-9D58-FF5621017F7B}" srcOrd="0" destOrd="0" presId="urn:microsoft.com/office/officeart/2008/layout/HalfCircleOrganizationChart"/>
    <dgm:cxn modelId="{C3770DA8-510A-41D1-BA06-8B295A447F9B}" type="presParOf" srcId="{329FCB3B-E601-4F00-9D58-FF5621017F7B}" destId="{AAA37F36-2376-46CF-B913-16E7E547448B}" srcOrd="0" destOrd="0" presId="urn:microsoft.com/office/officeart/2008/layout/HalfCircleOrganizationChart"/>
    <dgm:cxn modelId="{91891B9D-2292-4AEE-B784-6EC912464B4A}" type="presParOf" srcId="{AAA37F36-2376-46CF-B913-16E7E547448B}" destId="{10352A40-9F44-483B-B47C-A146739C2F91}" srcOrd="0" destOrd="0" presId="urn:microsoft.com/office/officeart/2008/layout/HalfCircleOrganizationChart"/>
    <dgm:cxn modelId="{886F0C0C-5B8F-4FBC-A95F-3F898A3393AC}" type="presParOf" srcId="{10352A40-9F44-483B-B47C-A146739C2F91}" destId="{DE107FB9-9D40-4A62-9624-8D25B2E92A25}" srcOrd="0" destOrd="0" presId="urn:microsoft.com/office/officeart/2008/layout/HalfCircleOrganizationChart"/>
    <dgm:cxn modelId="{43795BFC-CF0A-482D-AFE6-CED5ABB6D35A}" type="presParOf" srcId="{10352A40-9F44-483B-B47C-A146739C2F91}" destId="{FB44E95F-58B7-4997-9B1D-73B491B13825}" srcOrd="1" destOrd="0" presId="urn:microsoft.com/office/officeart/2008/layout/HalfCircleOrganizationChart"/>
    <dgm:cxn modelId="{26984BE9-9CDA-4F6E-95B4-F354529D9391}" type="presParOf" srcId="{10352A40-9F44-483B-B47C-A146739C2F91}" destId="{AE876C70-4FCB-4338-913C-D4C4E9B89E04}" srcOrd="2" destOrd="0" presId="urn:microsoft.com/office/officeart/2008/layout/HalfCircleOrganizationChart"/>
    <dgm:cxn modelId="{7A7059F2-5725-4B6D-98BF-3712FE75EE2C}" type="presParOf" srcId="{10352A40-9F44-483B-B47C-A146739C2F91}" destId="{2A9D6C09-840A-451E-9544-C153D72777A5}" srcOrd="3" destOrd="0" presId="urn:microsoft.com/office/officeart/2008/layout/HalfCircleOrganizationChart"/>
    <dgm:cxn modelId="{469DED7E-6C54-4770-8B00-63FFA74AED47}" type="presParOf" srcId="{AAA37F36-2376-46CF-B913-16E7E547448B}" destId="{5C41F800-9D09-48DC-A119-706817253514}" srcOrd="1" destOrd="0" presId="urn:microsoft.com/office/officeart/2008/layout/HalfCircleOrganizationChart"/>
    <dgm:cxn modelId="{1B145C2B-B4D7-4ADF-9EC0-550CE5D48E28}" type="presParOf" srcId="{5C41F800-9D09-48DC-A119-706817253514}" destId="{E224CDEB-7A60-461F-BD10-C1C0B2F26B7E}" srcOrd="0" destOrd="0" presId="urn:microsoft.com/office/officeart/2008/layout/HalfCircleOrganizationChart"/>
    <dgm:cxn modelId="{4072304C-51FD-4694-9FAC-899375D5078A}" type="presParOf" srcId="{5C41F800-9D09-48DC-A119-706817253514}" destId="{2E33432A-8396-4E39-B045-408F9B184E0D}" srcOrd="1" destOrd="0" presId="urn:microsoft.com/office/officeart/2008/layout/HalfCircleOrganizationChart"/>
    <dgm:cxn modelId="{CEBB6D69-7CBF-4129-AA9D-1220E9991072}" type="presParOf" srcId="{2E33432A-8396-4E39-B045-408F9B184E0D}" destId="{EF5B31B2-7860-413A-BC86-7CF7AD1C3A5E}" srcOrd="0" destOrd="0" presId="urn:microsoft.com/office/officeart/2008/layout/HalfCircleOrganizationChart"/>
    <dgm:cxn modelId="{04EB4B78-C80B-4E75-9312-9AC50810E258}" type="presParOf" srcId="{EF5B31B2-7860-413A-BC86-7CF7AD1C3A5E}" destId="{4C7600F6-578F-476F-A39C-AADC10C62924}" srcOrd="0" destOrd="0" presId="urn:microsoft.com/office/officeart/2008/layout/HalfCircleOrganizationChart"/>
    <dgm:cxn modelId="{8905CAE6-78E1-45D2-8888-8E0EA6B1D678}" type="presParOf" srcId="{EF5B31B2-7860-413A-BC86-7CF7AD1C3A5E}" destId="{4C146F2F-E249-4C1F-8AD5-766D5BD50A6E}" srcOrd="1" destOrd="0" presId="urn:microsoft.com/office/officeart/2008/layout/HalfCircleOrganizationChart"/>
    <dgm:cxn modelId="{ABBDF438-40E3-4C4F-978A-923AED53B6A8}" type="presParOf" srcId="{EF5B31B2-7860-413A-BC86-7CF7AD1C3A5E}" destId="{0AA9F897-7D01-4A4A-9017-6847C9FC70C6}" srcOrd="2" destOrd="0" presId="urn:microsoft.com/office/officeart/2008/layout/HalfCircleOrganizationChart"/>
    <dgm:cxn modelId="{5B0A333E-58B4-44D3-B7F7-DEEFBA9853A3}" type="presParOf" srcId="{EF5B31B2-7860-413A-BC86-7CF7AD1C3A5E}" destId="{361C7579-4DC9-4AFF-9592-F64BE22EF12D}" srcOrd="3" destOrd="0" presId="urn:microsoft.com/office/officeart/2008/layout/HalfCircleOrganizationChart"/>
    <dgm:cxn modelId="{93D2A62B-E7EE-49BD-B2D6-A0CA680B6C29}" type="presParOf" srcId="{2E33432A-8396-4E39-B045-408F9B184E0D}" destId="{34EB1AA1-F349-41D4-9631-F9A6F799496D}" srcOrd="1" destOrd="0" presId="urn:microsoft.com/office/officeart/2008/layout/HalfCircleOrganizationChart"/>
    <dgm:cxn modelId="{C439FFA4-FED9-4A68-8322-BF248A0A2E26}" type="presParOf" srcId="{2E33432A-8396-4E39-B045-408F9B184E0D}" destId="{0606775F-A850-4D74-892B-F433C74752E2}" srcOrd="2" destOrd="0" presId="urn:microsoft.com/office/officeart/2008/layout/HalfCircleOrganizationChart"/>
    <dgm:cxn modelId="{56E282CB-336E-46EB-9BA2-D07EE6254455}" type="presParOf" srcId="{5C41F800-9D09-48DC-A119-706817253514}" destId="{F8B3CDA8-5768-49EC-954D-0753E2B32FFD}" srcOrd="2" destOrd="0" presId="urn:microsoft.com/office/officeart/2008/layout/HalfCircleOrganizationChart"/>
    <dgm:cxn modelId="{759E0944-3B9A-4A75-A284-BADE80192833}" type="presParOf" srcId="{5C41F800-9D09-48DC-A119-706817253514}" destId="{8FA9CA51-EDAD-4DE1-80BC-B385DC6FBD87}" srcOrd="3" destOrd="0" presId="urn:microsoft.com/office/officeart/2008/layout/HalfCircleOrganizationChart"/>
    <dgm:cxn modelId="{4F8FAA16-9C0D-4713-83A0-A89C668F610F}" type="presParOf" srcId="{8FA9CA51-EDAD-4DE1-80BC-B385DC6FBD87}" destId="{E45CE57E-B09E-42C3-8195-0699F9982571}" srcOrd="0" destOrd="0" presId="urn:microsoft.com/office/officeart/2008/layout/HalfCircleOrganizationChart"/>
    <dgm:cxn modelId="{40EF409C-8A45-4641-A9C7-AA11178573A5}" type="presParOf" srcId="{E45CE57E-B09E-42C3-8195-0699F9982571}" destId="{CED38579-DDB4-4D3B-89EB-16B2CF0A961F}" srcOrd="0" destOrd="0" presId="urn:microsoft.com/office/officeart/2008/layout/HalfCircleOrganizationChart"/>
    <dgm:cxn modelId="{9756B750-AFB6-40D3-A778-583A6B43AED3}" type="presParOf" srcId="{E45CE57E-B09E-42C3-8195-0699F9982571}" destId="{7DD98D04-9DF6-4651-AF7F-D200D881CEA7}" srcOrd="1" destOrd="0" presId="urn:microsoft.com/office/officeart/2008/layout/HalfCircleOrganizationChart"/>
    <dgm:cxn modelId="{6674317D-2483-442E-BDB2-D9157126B7EF}" type="presParOf" srcId="{E45CE57E-B09E-42C3-8195-0699F9982571}" destId="{5C129FFE-4136-4E4B-858E-64E13E9A4E6A}" srcOrd="2" destOrd="0" presId="urn:microsoft.com/office/officeart/2008/layout/HalfCircleOrganizationChart"/>
    <dgm:cxn modelId="{376D4235-79CD-441F-82D6-20DFDF1A5B06}" type="presParOf" srcId="{E45CE57E-B09E-42C3-8195-0699F9982571}" destId="{15BF3384-A60D-41F3-BC85-F1D26A494AA5}" srcOrd="3" destOrd="0" presId="urn:microsoft.com/office/officeart/2008/layout/HalfCircleOrganizationChart"/>
    <dgm:cxn modelId="{D375CA52-D223-40E5-B079-A60BB60D2234}" type="presParOf" srcId="{8FA9CA51-EDAD-4DE1-80BC-B385DC6FBD87}" destId="{7CF18853-3ECA-49C4-A0BA-A47BF93C535B}" srcOrd="1" destOrd="0" presId="urn:microsoft.com/office/officeart/2008/layout/HalfCircleOrganizationChart"/>
    <dgm:cxn modelId="{5FF20A6D-839C-4F05-8E51-EC519F355DF0}" type="presParOf" srcId="{8FA9CA51-EDAD-4DE1-80BC-B385DC6FBD87}" destId="{7812505F-8CAC-4580-A896-266828EAA97C}" srcOrd="2" destOrd="0" presId="urn:microsoft.com/office/officeart/2008/layout/HalfCircleOrganizationChart"/>
    <dgm:cxn modelId="{DE3D9EEC-71C4-43F9-BAE8-638B42D19640}" type="presParOf" srcId="{5C41F800-9D09-48DC-A119-706817253514}" destId="{F92CFACD-B979-4994-B3BF-6C30BA578FF4}" srcOrd="4" destOrd="0" presId="urn:microsoft.com/office/officeart/2008/layout/HalfCircleOrganizationChart"/>
    <dgm:cxn modelId="{3CED73F7-106E-4A60-9618-ACDF32F5364C}" type="presParOf" srcId="{5C41F800-9D09-48DC-A119-706817253514}" destId="{6F04C11A-6C82-4C36-B1CE-3CC7C3C8A2B9}" srcOrd="5" destOrd="0" presId="urn:microsoft.com/office/officeart/2008/layout/HalfCircleOrganizationChart"/>
    <dgm:cxn modelId="{43E01B0B-62E2-4FC5-9C43-066214CA994F}" type="presParOf" srcId="{6F04C11A-6C82-4C36-B1CE-3CC7C3C8A2B9}" destId="{E25FF9D3-8777-4AF9-B513-E98A92EC04DF}" srcOrd="0" destOrd="0" presId="urn:microsoft.com/office/officeart/2008/layout/HalfCircleOrganizationChart"/>
    <dgm:cxn modelId="{231696D4-AC5C-434A-BFFC-502C16885D93}" type="presParOf" srcId="{E25FF9D3-8777-4AF9-B513-E98A92EC04DF}" destId="{60053DA0-A90E-4641-A467-223C23AC2925}" srcOrd="0" destOrd="0" presId="urn:microsoft.com/office/officeart/2008/layout/HalfCircleOrganizationChart"/>
    <dgm:cxn modelId="{6EC49363-9C22-4B1D-BA1F-01CA524492E3}" type="presParOf" srcId="{E25FF9D3-8777-4AF9-B513-E98A92EC04DF}" destId="{D10BBD97-8831-4E00-806E-60E1D29EC234}" srcOrd="1" destOrd="0" presId="urn:microsoft.com/office/officeart/2008/layout/HalfCircleOrganizationChart"/>
    <dgm:cxn modelId="{04D5F84E-0D91-4DA7-B76D-062DADF5F105}" type="presParOf" srcId="{E25FF9D3-8777-4AF9-B513-E98A92EC04DF}" destId="{40B8A120-20BF-435E-AF6E-BFCE64B6E08A}" srcOrd="2" destOrd="0" presId="urn:microsoft.com/office/officeart/2008/layout/HalfCircleOrganizationChart"/>
    <dgm:cxn modelId="{7CA87200-1DD5-4018-ADEE-57FC090B3824}" type="presParOf" srcId="{E25FF9D3-8777-4AF9-B513-E98A92EC04DF}" destId="{92E03022-8FF7-458D-8BBE-CDE1D6B361B0}" srcOrd="3" destOrd="0" presId="urn:microsoft.com/office/officeart/2008/layout/HalfCircleOrganizationChart"/>
    <dgm:cxn modelId="{1BE895AD-2989-4C8B-884D-6DD040A0F5F0}" type="presParOf" srcId="{6F04C11A-6C82-4C36-B1CE-3CC7C3C8A2B9}" destId="{8259D73C-59FB-4B53-AC27-2CB36EE4A976}" srcOrd="1" destOrd="0" presId="urn:microsoft.com/office/officeart/2008/layout/HalfCircleOrganizationChart"/>
    <dgm:cxn modelId="{2D1F665E-3B1C-488D-84C4-65EB8A2B9387}" type="presParOf" srcId="{6F04C11A-6C82-4C36-B1CE-3CC7C3C8A2B9}" destId="{CC87DF45-8682-4CDA-AFB3-2CA495A46C7E}" srcOrd="2" destOrd="0" presId="urn:microsoft.com/office/officeart/2008/layout/HalfCircleOrganizationChart"/>
    <dgm:cxn modelId="{284FA9C1-1458-48FB-86E1-D5121FCA4321}" type="presParOf" srcId="{AAA37F36-2376-46CF-B913-16E7E547448B}" destId="{A2FE2C09-2B14-4CB4-8584-C1663989B86E}" srcOrd="2" destOrd="0" presId="urn:microsoft.com/office/officeart/2008/layout/HalfCircleOrganizationChart"/>
    <dgm:cxn modelId="{75259015-1B1F-43BF-B9A2-ECE7BDF8C250}" type="presParOf" srcId="{A2FE2C09-2B14-4CB4-8584-C1663989B86E}" destId="{5D5CB5C0-A7DB-4CB7-B228-70A87F04C261}" srcOrd="0" destOrd="0" presId="urn:microsoft.com/office/officeart/2008/layout/HalfCircleOrganizationChart"/>
    <dgm:cxn modelId="{C946D721-A33B-4DE3-8338-55340BDBE7EC}" type="presParOf" srcId="{A2FE2C09-2B14-4CB4-8584-C1663989B86E}" destId="{43004562-E29A-499F-846F-91FF293142AB}" srcOrd="1" destOrd="0" presId="urn:microsoft.com/office/officeart/2008/layout/HalfCircleOrganizationChart"/>
    <dgm:cxn modelId="{8DB0C734-11E1-4F51-AFF3-84FCD2A52CD1}" type="presParOf" srcId="{43004562-E29A-499F-846F-91FF293142AB}" destId="{F195803A-9F60-4A24-A0DC-F7348FD2FF64}" srcOrd="0" destOrd="0" presId="urn:microsoft.com/office/officeart/2008/layout/HalfCircleOrganizationChart"/>
    <dgm:cxn modelId="{E34D396A-8FF0-4AF8-80E7-BFF03CE54609}" type="presParOf" srcId="{F195803A-9F60-4A24-A0DC-F7348FD2FF64}" destId="{2AB454BD-8654-4AC4-8DBD-7DE6817CE5E4}" srcOrd="0" destOrd="0" presId="urn:microsoft.com/office/officeart/2008/layout/HalfCircleOrganizationChart"/>
    <dgm:cxn modelId="{13E8ADE1-DE48-489A-A063-2F3F4F833DF5}" type="presParOf" srcId="{F195803A-9F60-4A24-A0DC-F7348FD2FF64}" destId="{9626B4AB-7002-4345-9B10-F38EC47E4DB0}" srcOrd="1" destOrd="0" presId="urn:microsoft.com/office/officeart/2008/layout/HalfCircleOrganizationChart"/>
    <dgm:cxn modelId="{73D33EBE-A638-4FC2-9BCC-0F078F50A2D9}" type="presParOf" srcId="{F195803A-9F60-4A24-A0DC-F7348FD2FF64}" destId="{92C30BF6-C6A8-4DF3-94AF-D6598C289CE3}" srcOrd="2" destOrd="0" presId="urn:microsoft.com/office/officeart/2008/layout/HalfCircleOrganizationChart"/>
    <dgm:cxn modelId="{77FCBEEB-7964-48A2-9028-AB0EEA13F54E}" type="presParOf" srcId="{F195803A-9F60-4A24-A0DC-F7348FD2FF64}" destId="{CCE5BB89-0BB5-44A2-BDCE-A9E72920AA63}" srcOrd="3" destOrd="0" presId="urn:microsoft.com/office/officeart/2008/layout/HalfCircleOrganizationChart"/>
    <dgm:cxn modelId="{3FB38255-D003-4F65-A5B1-57C53D0DD129}" type="presParOf" srcId="{43004562-E29A-499F-846F-91FF293142AB}" destId="{B178E65C-0502-4D69-B259-327BB16DBDF1}" srcOrd="1" destOrd="0" presId="urn:microsoft.com/office/officeart/2008/layout/HalfCircleOrganizationChart"/>
    <dgm:cxn modelId="{DED22737-3340-4111-A363-20B63A71A072}" type="presParOf" srcId="{43004562-E29A-499F-846F-91FF293142AB}" destId="{1A9F35B5-FCB7-4B03-BB99-8C406E4FB01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4BE6C-9A1B-4D0A-98C5-5850F56FF70D}" type="doc">
      <dgm:prSet loTypeId="urn:microsoft.com/office/officeart/2005/8/layout/cycle6" loCatId="cycle" qsTypeId="urn:microsoft.com/office/officeart/2005/8/quickstyle/3d7" qsCatId="3D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9536BCCC-1E0B-415B-BC2A-B27BE31BB14C}">
      <dgm:prSet phldrT="[Texto]"/>
      <dgm:spPr/>
      <dgm:t>
        <a:bodyPr/>
        <a:lstStyle/>
        <a:p>
          <a:r>
            <a:rPr lang="es-CL" dirty="0" smtClean="0"/>
            <a:t>CALIDAD</a:t>
          </a:r>
          <a:endParaRPr lang="es-CL" dirty="0"/>
        </a:p>
      </dgm:t>
    </dgm:pt>
    <dgm:pt modelId="{BBD58554-897A-4DB2-9C57-3F872A0D986C}" type="parTrans" cxnId="{F466DCB3-D6A4-494C-AE2B-18AD06357BC8}">
      <dgm:prSet/>
      <dgm:spPr/>
      <dgm:t>
        <a:bodyPr/>
        <a:lstStyle/>
        <a:p>
          <a:endParaRPr lang="es-CL"/>
        </a:p>
      </dgm:t>
    </dgm:pt>
    <dgm:pt modelId="{8917218F-18D1-424B-8421-2BA1E1BE755B}" type="sibTrans" cxnId="{F466DCB3-D6A4-494C-AE2B-18AD06357BC8}">
      <dgm:prSet/>
      <dgm:spPr/>
      <dgm:t>
        <a:bodyPr/>
        <a:lstStyle/>
        <a:p>
          <a:endParaRPr lang="es-CL"/>
        </a:p>
      </dgm:t>
    </dgm:pt>
    <dgm:pt modelId="{B19D426A-4E3B-4340-AFFB-A64B6AF9CA61}">
      <dgm:prSet phldrT="[Texto]"/>
      <dgm:spPr/>
      <dgm:t>
        <a:bodyPr/>
        <a:lstStyle/>
        <a:p>
          <a:r>
            <a:rPr lang="es-CL" dirty="0" smtClean="0"/>
            <a:t>SUSTENTABLE</a:t>
          </a:r>
          <a:endParaRPr lang="es-CL" dirty="0"/>
        </a:p>
      </dgm:t>
    </dgm:pt>
    <dgm:pt modelId="{1AB5FA74-4FE3-4971-8402-1F1DD9789874}" type="parTrans" cxnId="{0EF90EE7-E4B6-46C5-BE88-F2A3FE0BE64E}">
      <dgm:prSet/>
      <dgm:spPr/>
      <dgm:t>
        <a:bodyPr/>
        <a:lstStyle/>
        <a:p>
          <a:endParaRPr lang="es-CL"/>
        </a:p>
      </dgm:t>
    </dgm:pt>
    <dgm:pt modelId="{8D6CDF41-F60D-494E-880D-DC3959B5AC69}" type="sibTrans" cxnId="{0EF90EE7-E4B6-46C5-BE88-F2A3FE0BE64E}">
      <dgm:prSet/>
      <dgm:spPr/>
      <dgm:t>
        <a:bodyPr/>
        <a:lstStyle/>
        <a:p>
          <a:endParaRPr lang="es-CL"/>
        </a:p>
      </dgm:t>
    </dgm:pt>
    <dgm:pt modelId="{5599E5F0-7E19-4119-A4B6-7B8EDD6B33A8}">
      <dgm:prSet phldrT="[Texto]"/>
      <dgm:spPr/>
      <dgm:t>
        <a:bodyPr/>
        <a:lstStyle/>
        <a:p>
          <a:r>
            <a:rPr lang="es-CL" dirty="0" smtClean="0"/>
            <a:t>TECNOLÓGICO</a:t>
          </a:r>
          <a:endParaRPr lang="es-CL" dirty="0"/>
        </a:p>
      </dgm:t>
    </dgm:pt>
    <dgm:pt modelId="{F7F30D48-4C58-4D9C-8BE5-2BB7D1A6EE8A}" type="parTrans" cxnId="{DC083A1C-CA41-4722-8691-0768CFCD7B8A}">
      <dgm:prSet/>
      <dgm:spPr/>
      <dgm:t>
        <a:bodyPr/>
        <a:lstStyle/>
        <a:p>
          <a:endParaRPr lang="es-CL"/>
        </a:p>
      </dgm:t>
    </dgm:pt>
    <dgm:pt modelId="{E1903615-6975-4B4C-A8DF-3BEC01532A6D}" type="sibTrans" cxnId="{DC083A1C-CA41-4722-8691-0768CFCD7B8A}">
      <dgm:prSet/>
      <dgm:spPr/>
      <dgm:t>
        <a:bodyPr/>
        <a:lstStyle/>
        <a:p>
          <a:endParaRPr lang="es-CL"/>
        </a:p>
      </dgm:t>
    </dgm:pt>
    <dgm:pt modelId="{97066AE2-E0D0-4D37-A514-647B51E24D67}">
      <dgm:prSet phldrT="[Texto]"/>
      <dgm:spPr/>
      <dgm:t>
        <a:bodyPr/>
        <a:lstStyle/>
        <a:p>
          <a:r>
            <a:rPr lang="es-CL" dirty="0" smtClean="0"/>
            <a:t>PARTICIPATIVO</a:t>
          </a:r>
          <a:endParaRPr lang="es-CL" dirty="0"/>
        </a:p>
      </dgm:t>
    </dgm:pt>
    <dgm:pt modelId="{E991E7AF-A0EB-4D10-A6B3-4ED4EC2248AC}" type="parTrans" cxnId="{27311FE5-974C-44CB-9916-BA80262D31D1}">
      <dgm:prSet/>
      <dgm:spPr/>
      <dgm:t>
        <a:bodyPr/>
        <a:lstStyle/>
        <a:p>
          <a:endParaRPr lang="es-CL"/>
        </a:p>
      </dgm:t>
    </dgm:pt>
    <dgm:pt modelId="{EA04E831-4A59-458F-B700-A05A83B654DC}" type="sibTrans" cxnId="{27311FE5-974C-44CB-9916-BA80262D31D1}">
      <dgm:prSet/>
      <dgm:spPr/>
      <dgm:t>
        <a:bodyPr/>
        <a:lstStyle/>
        <a:p>
          <a:endParaRPr lang="es-CL"/>
        </a:p>
      </dgm:t>
    </dgm:pt>
    <dgm:pt modelId="{10468E63-E11F-4BF3-AEAA-B58805F6257E}">
      <dgm:prSet phldrT="[Texto]"/>
      <dgm:spPr/>
      <dgm:t>
        <a:bodyPr/>
        <a:lstStyle/>
        <a:p>
          <a:r>
            <a:rPr lang="es-CL" dirty="0" smtClean="0"/>
            <a:t>IDENTIDAD</a:t>
          </a:r>
          <a:endParaRPr lang="es-CL" dirty="0"/>
        </a:p>
      </dgm:t>
    </dgm:pt>
    <dgm:pt modelId="{C5E42F7D-443D-4F70-9396-FCE8C85D31D3}" type="parTrans" cxnId="{DD771976-7D74-42DB-82A1-A82AA42A7FB4}">
      <dgm:prSet/>
      <dgm:spPr/>
      <dgm:t>
        <a:bodyPr/>
        <a:lstStyle/>
        <a:p>
          <a:endParaRPr lang="es-CL"/>
        </a:p>
      </dgm:t>
    </dgm:pt>
    <dgm:pt modelId="{16CAEC94-6785-4C96-A4C2-F926CEF6FAA2}" type="sibTrans" cxnId="{DD771976-7D74-42DB-82A1-A82AA42A7FB4}">
      <dgm:prSet/>
      <dgm:spPr/>
      <dgm:t>
        <a:bodyPr/>
        <a:lstStyle/>
        <a:p>
          <a:endParaRPr lang="es-CL"/>
        </a:p>
      </dgm:t>
    </dgm:pt>
    <dgm:pt modelId="{B57300AA-12D9-4D68-92C2-D56C2F72FF5F}">
      <dgm:prSet phldrT="[Texto]" custT="1"/>
      <dgm:spPr/>
      <dgm:t>
        <a:bodyPr/>
        <a:lstStyle/>
        <a:p>
          <a:r>
            <a:rPr lang="es-CL" sz="1050" dirty="0" smtClean="0">
              <a:latin typeface="Century Gothic" pitchFamily="34" charset="0"/>
            </a:rPr>
            <a:t>DISEÑO</a:t>
          </a:r>
          <a:endParaRPr lang="es-CL" sz="1050" dirty="0">
            <a:latin typeface="Century Gothic" pitchFamily="34" charset="0"/>
          </a:endParaRPr>
        </a:p>
      </dgm:t>
    </dgm:pt>
    <dgm:pt modelId="{ED417201-FACB-4FBA-AB0A-B0BF83CBF1D1}" type="parTrans" cxnId="{574DF331-EE8F-4E42-ADC3-94DC7CED121F}">
      <dgm:prSet/>
      <dgm:spPr/>
      <dgm:t>
        <a:bodyPr/>
        <a:lstStyle/>
        <a:p>
          <a:endParaRPr lang="es-CL"/>
        </a:p>
      </dgm:t>
    </dgm:pt>
    <dgm:pt modelId="{B998B9AD-1598-4CCD-BE88-1F243CAF81E6}" type="sibTrans" cxnId="{574DF331-EE8F-4E42-ADC3-94DC7CED121F}">
      <dgm:prSet/>
      <dgm:spPr/>
      <dgm:t>
        <a:bodyPr/>
        <a:lstStyle/>
        <a:p>
          <a:endParaRPr lang="es-CL"/>
        </a:p>
      </dgm:t>
    </dgm:pt>
    <dgm:pt modelId="{5B03FEA9-EC4D-4B4E-90D9-2B9E90278854}" type="pres">
      <dgm:prSet presAssocID="{ED64BE6C-9A1B-4D0A-98C5-5850F56FF70D}" presName="cycle" presStyleCnt="0">
        <dgm:presLayoutVars>
          <dgm:dir/>
          <dgm:resizeHandles val="exact"/>
        </dgm:presLayoutVars>
      </dgm:prSet>
      <dgm:spPr/>
    </dgm:pt>
    <dgm:pt modelId="{1645C521-C4B1-4A2E-99C5-C3712989054A}" type="pres">
      <dgm:prSet presAssocID="{9536BCCC-1E0B-415B-BC2A-B27BE31BB14C}" presName="node" presStyleLbl="node1" presStyleIdx="0" presStyleCnt="6">
        <dgm:presLayoutVars>
          <dgm:bulletEnabled val="1"/>
        </dgm:presLayoutVars>
      </dgm:prSet>
      <dgm:spPr/>
    </dgm:pt>
    <dgm:pt modelId="{4B7EFDB1-A21A-46A3-BD94-BE4CD6E214C0}" type="pres">
      <dgm:prSet presAssocID="{9536BCCC-1E0B-415B-BC2A-B27BE31BB14C}" presName="spNode" presStyleCnt="0"/>
      <dgm:spPr/>
    </dgm:pt>
    <dgm:pt modelId="{BBD8BE1D-848C-46FF-A80D-8FBC99C39C49}" type="pres">
      <dgm:prSet presAssocID="{8917218F-18D1-424B-8421-2BA1E1BE755B}" presName="sibTrans" presStyleLbl="sibTrans1D1" presStyleIdx="0" presStyleCnt="6"/>
      <dgm:spPr/>
    </dgm:pt>
    <dgm:pt modelId="{3BF8CC47-4579-4504-92B0-451753AF9503}" type="pres">
      <dgm:prSet presAssocID="{B19D426A-4E3B-4340-AFFB-A64B6AF9CA61}" presName="node" presStyleLbl="node1" presStyleIdx="1" presStyleCnt="6">
        <dgm:presLayoutVars>
          <dgm:bulletEnabled val="1"/>
        </dgm:presLayoutVars>
      </dgm:prSet>
      <dgm:spPr/>
    </dgm:pt>
    <dgm:pt modelId="{E5B93A9B-559F-43BA-8470-A98F61A0410A}" type="pres">
      <dgm:prSet presAssocID="{B19D426A-4E3B-4340-AFFB-A64B6AF9CA61}" presName="spNode" presStyleCnt="0"/>
      <dgm:spPr/>
    </dgm:pt>
    <dgm:pt modelId="{D2E0369B-F215-4C5D-B18E-10D25956C4BB}" type="pres">
      <dgm:prSet presAssocID="{8D6CDF41-F60D-494E-880D-DC3959B5AC69}" presName="sibTrans" presStyleLbl="sibTrans1D1" presStyleIdx="1" presStyleCnt="6"/>
      <dgm:spPr/>
    </dgm:pt>
    <dgm:pt modelId="{B0397EE3-BCC8-4229-A79D-4DCD9379ABCD}" type="pres">
      <dgm:prSet presAssocID="{5599E5F0-7E19-4119-A4B6-7B8EDD6B33A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58C0A3-A648-4D71-B5DA-87506A24625F}" type="pres">
      <dgm:prSet presAssocID="{5599E5F0-7E19-4119-A4B6-7B8EDD6B33A8}" presName="spNode" presStyleCnt="0"/>
      <dgm:spPr/>
    </dgm:pt>
    <dgm:pt modelId="{FEE1AB8B-D91A-4DE7-AB6A-5AED276B6BBC}" type="pres">
      <dgm:prSet presAssocID="{E1903615-6975-4B4C-A8DF-3BEC01532A6D}" presName="sibTrans" presStyleLbl="sibTrans1D1" presStyleIdx="2" presStyleCnt="6"/>
      <dgm:spPr/>
    </dgm:pt>
    <dgm:pt modelId="{DB240DCE-E089-45D8-8839-036FD59B64BC}" type="pres">
      <dgm:prSet presAssocID="{97066AE2-E0D0-4D37-A514-647B51E24D67}" presName="node" presStyleLbl="node1" presStyleIdx="3" presStyleCnt="6">
        <dgm:presLayoutVars>
          <dgm:bulletEnabled val="1"/>
        </dgm:presLayoutVars>
      </dgm:prSet>
      <dgm:spPr/>
    </dgm:pt>
    <dgm:pt modelId="{51DE396D-30EB-4006-A19D-92449748A424}" type="pres">
      <dgm:prSet presAssocID="{97066AE2-E0D0-4D37-A514-647B51E24D67}" presName="spNode" presStyleCnt="0"/>
      <dgm:spPr/>
    </dgm:pt>
    <dgm:pt modelId="{48D55F99-910E-4B60-98AE-330E1B8231A9}" type="pres">
      <dgm:prSet presAssocID="{EA04E831-4A59-458F-B700-A05A83B654DC}" presName="sibTrans" presStyleLbl="sibTrans1D1" presStyleIdx="3" presStyleCnt="6"/>
      <dgm:spPr/>
    </dgm:pt>
    <dgm:pt modelId="{8797A2E6-045C-4437-BAE4-0CE284C9C951}" type="pres">
      <dgm:prSet presAssocID="{10468E63-E11F-4BF3-AEAA-B58805F6257E}" presName="node" presStyleLbl="node1" presStyleIdx="4" presStyleCnt="6">
        <dgm:presLayoutVars>
          <dgm:bulletEnabled val="1"/>
        </dgm:presLayoutVars>
      </dgm:prSet>
      <dgm:spPr/>
    </dgm:pt>
    <dgm:pt modelId="{49D024AB-8992-4BF3-AADA-A1AC61A2AABE}" type="pres">
      <dgm:prSet presAssocID="{10468E63-E11F-4BF3-AEAA-B58805F6257E}" presName="spNode" presStyleCnt="0"/>
      <dgm:spPr/>
    </dgm:pt>
    <dgm:pt modelId="{F412F37F-A9D0-4839-9588-9987EE403532}" type="pres">
      <dgm:prSet presAssocID="{16CAEC94-6785-4C96-A4C2-F926CEF6FAA2}" presName="sibTrans" presStyleLbl="sibTrans1D1" presStyleIdx="4" presStyleCnt="6"/>
      <dgm:spPr/>
    </dgm:pt>
    <dgm:pt modelId="{C6EB82F2-3FC3-419D-A4CE-E9F4B16D206F}" type="pres">
      <dgm:prSet presAssocID="{B57300AA-12D9-4D68-92C2-D56C2F72FF5F}" presName="node" presStyleLbl="node1" presStyleIdx="5" presStyleCnt="6">
        <dgm:presLayoutVars>
          <dgm:bulletEnabled val="1"/>
        </dgm:presLayoutVars>
      </dgm:prSet>
      <dgm:spPr/>
    </dgm:pt>
    <dgm:pt modelId="{2056D657-863D-4E2E-84C0-7EE15AF61CC4}" type="pres">
      <dgm:prSet presAssocID="{B57300AA-12D9-4D68-92C2-D56C2F72FF5F}" presName="spNode" presStyleCnt="0"/>
      <dgm:spPr/>
    </dgm:pt>
    <dgm:pt modelId="{A49CC18B-0A92-41A6-A414-F3E46DC7CA15}" type="pres">
      <dgm:prSet presAssocID="{B998B9AD-1598-4CCD-BE88-1F243CAF81E6}" presName="sibTrans" presStyleLbl="sibTrans1D1" presStyleIdx="5" presStyleCnt="6"/>
      <dgm:spPr/>
    </dgm:pt>
  </dgm:ptLst>
  <dgm:cxnLst>
    <dgm:cxn modelId="{74A95F16-BEE9-47FA-85CF-B692994E9CDF}" type="presOf" srcId="{97066AE2-E0D0-4D37-A514-647B51E24D67}" destId="{DB240DCE-E089-45D8-8839-036FD59B64BC}" srcOrd="0" destOrd="0" presId="urn:microsoft.com/office/officeart/2005/8/layout/cycle6"/>
    <dgm:cxn modelId="{DD771976-7D74-42DB-82A1-A82AA42A7FB4}" srcId="{ED64BE6C-9A1B-4D0A-98C5-5850F56FF70D}" destId="{10468E63-E11F-4BF3-AEAA-B58805F6257E}" srcOrd="4" destOrd="0" parTransId="{C5E42F7D-443D-4F70-9396-FCE8C85D31D3}" sibTransId="{16CAEC94-6785-4C96-A4C2-F926CEF6FAA2}"/>
    <dgm:cxn modelId="{A7D83C0F-161E-4758-B8A7-648D9F43BFD0}" type="presOf" srcId="{10468E63-E11F-4BF3-AEAA-B58805F6257E}" destId="{8797A2E6-045C-4437-BAE4-0CE284C9C951}" srcOrd="0" destOrd="0" presId="urn:microsoft.com/office/officeart/2005/8/layout/cycle6"/>
    <dgm:cxn modelId="{FD24E98E-3D99-4846-B806-F50A0173A2FF}" type="presOf" srcId="{9536BCCC-1E0B-415B-BC2A-B27BE31BB14C}" destId="{1645C521-C4B1-4A2E-99C5-C3712989054A}" srcOrd="0" destOrd="0" presId="urn:microsoft.com/office/officeart/2005/8/layout/cycle6"/>
    <dgm:cxn modelId="{F79C5C9F-C803-4307-A604-46B61C5F5E65}" type="presOf" srcId="{8917218F-18D1-424B-8421-2BA1E1BE755B}" destId="{BBD8BE1D-848C-46FF-A80D-8FBC99C39C49}" srcOrd="0" destOrd="0" presId="urn:microsoft.com/office/officeart/2005/8/layout/cycle6"/>
    <dgm:cxn modelId="{FB570210-B28C-4FD8-A850-614E93E2C9E7}" type="presOf" srcId="{16CAEC94-6785-4C96-A4C2-F926CEF6FAA2}" destId="{F412F37F-A9D0-4839-9588-9987EE403532}" srcOrd="0" destOrd="0" presId="urn:microsoft.com/office/officeart/2005/8/layout/cycle6"/>
    <dgm:cxn modelId="{27311FE5-974C-44CB-9916-BA80262D31D1}" srcId="{ED64BE6C-9A1B-4D0A-98C5-5850F56FF70D}" destId="{97066AE2-E0D0-4D37-A514-647B51E24D67}" srcOrd="3" destOrd="0" parTransId="{E991E7AF-A0EB-4D10-A6B3-4ED4EC2248AC}" sibTransId="{EA04E831-4A59-458F-B700-A05A83B654DC}"/>
    <dgm:cxn modelId="{FDC40E7D-7C75-410B-B9B5-2BB929060BB5}" type="presOf" srcId="{EA04E831-4A59-458F-B700-A05A83B654DC}" destId="{48D55F99-910E-4B60-98AE-330E1B8231A9}" srcOrd="0" destOrd="0" presId="urn:microsoft.com/office/officeart/2005/8/layout/cycle6"/>
    <dgm:cxn modelId="{4FC8C60A-40C7-4453-8F6B-D2C44B3C884A}" type="presOf" srcId="{B998B9AD-1598-4CCD-BE88-1F243CAF81E6}" destId="{A49CC18B-0A92-41A6-A414-F3E46DC7CA15}" srcOrd="0" destOrd="0" presId="urn:microsoft.com/office/officeart/2005/8/layout/cycle6"/>
    <dgm:cxn modelId="{5A71BB8C-6C78-4266-86D5-9DE6F762495E}" type="presOf" srcId="{5599E5F0-7E19-4119-A4B6-7B8EDD6B33A8}" destId="{B0397EE3-BCC8-4229-A79D-4DCD9379ABCD}" srcOrd="0" destOrd="0" presId="urn:microsoft.com/office/officeart/2005/8/layout/cycle6"/>
    <dgm:cxn modelId="{6B4636F4-9CA2-4757-BD2B-169931067348}" type="presOf" srcId="{E1903615-6975-4B4C-A8DF-3BEC01532A6D}" destId="{FEE1AB8B-D91A-4DE7-AB6A-5AED276B6BBC}" srcOrd="0" destOrd="0" presId="urn:microsoft.com/office/officeart/2005/8/layout/cycle6"/>
    <dgm:cxn modelId="{574DF331-EE8F-4E42-ADC3-94DC7CED121F}" srcId="{ED64BE6C-9A1B-4D0A-98C5-5850F56FF70D}" destId="{B57300AA-12D9-4D68-92C2-D56C2F72FF5F}" srcOrd="5" destOrd="0" parTransId="{ED417201-FACB-4FBA-AB0A-B0BF83CBF1D1}" sibTransId="{B998B9AD-1598-4CCD-BE88-1F243CAF81E6}"/>
    <dgm:cxn modelId="{8E4A74BA-434C-4D51-8747-E1E81C5FFFB3}" type="presOf" srcId="{B19D426A-4E3B-4340-AFFB-A64B6AF9CA61}" destId="{3BF8CC47-4579-4504-92B0-451753AF9503}" srcOrd="0" destOrd="0" presId="urn:microsoft.com/office/officeart/2005/8/layout/cycle6"/>
    <dgm:cxn modelId="{076867BE-1DDB-4114-BB81-162F40DFF41E}" type="presOf" srcId="{8D6CDF41-F60D-494E-880D-DC3959B5AC69}" destId="{D2E0369B-F215-4C5D-B18E-10D25956C4BB}" srcOrd="0" destOrd="0" presId="urn:microsoft.com/office/officeart/2005/8/layout/cycle6"/>
    <dgm:cxn modelId="{F466DCB3-D6A4-494C-AE2B-18AD06357BC8}" srcId="{ED64BE6C-9A1B-4D0A-98C5-5850F56FF70D}" destId="{9536BCCC-1E0B-415B-BC2A-B27BE31BB14C}" srcOrd="0" destOrd="0" parTransId="{BBD58554-897A-4DB2-9C57-3F872A0D986C}" sibTransId="{8917218F-18D1-424B-8421-2BA1E1BE755B}"/>
    <dgm:cxn modelId="{DC083A1C-CA41-4722-8691-0768CFCD7B8A}" srcId="{ED64BE6C-9A1B-4D0A-98C5-5850F56FF70D}" destId="{5599E5F0-7E19-4119-A4B6-7B8EDD6B33A8}" srcOrd="2" destOrd="0" parTransId="{F7F30D48-4C58-4D9C-8BE5-2BB7D1A6EE8A}" sibTransId="{E1903615-6975-4B4C-A8DF-3BEC01532A6D}"/>
    <dgm:cxn modelId="{1BD2BE55-9397-4B9D-B3FA-B5E9410DC622}" type="presOf" srcId="{ED64BE6C-9A1B-4D0A-98C5-5850F56FF70D}" destId="{5B03FEA9-EC4D-4B4E-90D9-2B9E90278854}" srcOrd="0" destOrd="0" presId="urn:microsoft.com/office/officeart/2005/8/layout/cycle6"/>
    <dgm:cxn modelId="{0EF90EE7-E4B6-46C5-BE88-F2A3FE0BE64E}" srcId="{ED64BE6C-9A1B-4D0A-98C5-5850F56FF70D}" destId="{B19D426A-4E3B-4340-AFFB-A64B6AF9CA61}" srcOrd="1" destOrd="0" parTransId="{1AB5FA74-4FE3-4971-8402-1F1DD9789874}" sibTransId="{8D6CDF41-F60D-494E-880D-DC3959B5AC69}"/>
    <dgm:cxn modelId="{E78B2E59-F1B7-41BE-ACAA-B1D75C78BFCC}" type="presOf" srcId="{B57300AA-12D9-4D68-92C2-D56C2F72FF5F}" destId="{C6EB82F2-3FC3-419D-A4CE-E9F4B16D206F}" srcOrd="0" destOrd="0" presId="urn:microsoft.com/office/officeart/2005/8/layout/cycle6"/>
    <dgm:cxn modelId="{8E810006-28CF-4890-A7CA-66EE2C40C286}" type="presParOf" srcId="{5B03FEA9-EC4D-4B4E-90D9-2B9E90278854}" destId="{1645C521-C4B1-4A2E-99C5-C3712989054A}" srcOrd="0" destOrd="0" presId="urn:microsoft.com/office/officeart/2005/8/layout/cycle6"/>
    <dgm:cxn modelId="{FCA5782B-7192-4D80-82AC-235D60D3022E}" type="presParOf" srcId="{5B03FEA9-EC4D-4B4E-90D9-2B9E90278854}" destId="{4B7EFDB1-A21A-46A3-BD94-BE4CD6E214C0}" srcOrd="1" destOrd="0" presId="urn:microsoft.com/office/officeart/2005/8/layout/cycle6"/>
    <dgm:cxn modelId="{E1A9FAB0-7252-4C05-B2C8-1F2AB8360FF2}" type="presParOf" srcId="{5B03FEA9-EC4D-4B4E-90D9-2B9E90278854}" destId="{BBD8BE1D-848C-46FF-A80D-8FBC99C39C49}" srcOrd="2" destOrd="0" presId="urn:microsoft.com/office/officeart/2005/8/layout/cycle6"/>
    <dgm:cxn modelId="{56B20E84-6E99-48F2-AAC7-353D8A952C80}" type="presParOf" srcId="{5B03FEA9-EC4D-4B4E-90D9-2B9E90278854}" destId="{3BF8CC47-4579-4504-92B0-451753AF9503}" srcOrd="3" destOrd="0" presId="urn:microsoft.com/office/officeart/2005/8/layout/cycle6"/>
    <dgm:cxn modelId="{BD8AAABC-89E1-43AF-9B96-773D83B15249}" type="presParOf" srcId="{5B03FEA9-EC4D-4B4E-90D9-2B9E90278854}" destId="{E5B93A9B-559F-43BA-8470-A98F61A0410A}" srcOrd="4" destOrd="0" presId="urn:microsoft.com/office/officeart/2005/8/layout/cycle6"/>
    <dgm:cxn modelId="{61D6602E-7F96-41F6-A7F9-CDE196984348}" type="presParOf" srcId="{5B03FEA9-EC4D-4B4E-90D9-2B9E90278854}" destId="{D2E0369B-F215-4C5D-B18E-10D25956C4BB}" srcOrd="5" destOrd="0" presId="urn:microsoft.com/office/officeart/2005/8/layout/cycle6"/>
    <dgm:cxn modelId="{F75CE8E7-FD8B-4A88-91A5-0FA5780D21AF}" type="presParOf" srcId="{5B03FEA9-EC4D-4B4E-90D9-2B9E90278854}" destId="{B0397EE3-BCC8-4229-A79D-4DCD9379ABCD}" srcOrd="6" destOrd="0" presId="urn:microsoft.com/office/officeart/2005/8/layout/cycle6"/>
    <dgm:cxn modelId="{1CEAF4EF-8B1C-45DB-ADAF-D29C9FDB053B}" type="presParOf" srcId="{5B03FEA9-EC4D-4B4E-90D9-2B9E90278854}" destId="{4858C0A3-A648-4D71-B5DA-87506A24625F}" srcOrd="7" destOrd="0" presId="urn:microsoft.com/office/officeart/2005/8/layout/cycle6"/>
    <dgm:cxn modelId="{BFD0D109-8F7B-431B-B641-1C51F5E7EABA}" type="presParOf" srcId="{5B03FEA9-EC4D-4B4E-90D9-2B9E90278854}" destId="{FEE1AB8B-D91A-4DE7-AB6A-5AED276B6BBC}" srcOrd="8" destOrd="0" presId="urn:microsoft.com/office/officeart/2005/8/layout/cycle6"/>
    <dgm:cxn modelId="{0AEFC62B-8F8D-4AFC-8EE0-0B0714BD76B1}" type="presParOf" srcId="{5B03FEA9-EC4D-4B4E-90D9-2B9E90278854}" destId="{DB240DCE-E089-45D8-8839-036FD59B64BC}" srcOrd="9" destOrd="0" presId="urn:microsoft.com/office/officeart/2005/8/layout/cycle6"/>
    <dgm:cxn modelId="{8E81B461-8828-438A-A0CC-9EB792A28DFD}" type="presParOf" srcId="{5B03FEA9-EC4D-4B4E-90D9-2B9E90278854}" destId="{51DE396D-30EB-4006-A19D-92449748A424}" srcOrd="10" destOrd="0" presId="urn:microsoft.com/office/officeart/2005/8/layout/cycle6"/>
    <dgm:cxn modelId="{BA662046-FF20-4B92-BCD1-1233E4F14AD0}" type="presParOf" srcId="{5B03FEA9-EC4D-4B4E-90D9-2B9E90278854}" destId="{48D55F99-910E-4B60-98AE-330E1B8231A9}" srcOrd="11" destOrd="0" presId="urn:microsoft.com/office/officeart/2005/8/layout/cycle6"/>
    <dgm:cxn modelId="{A760449A-21CB-412D-BC3E-2ECADBCA3D4E}" type="presParOf" srcId="{5B03FEA9-EC4D-4B4E-90D9-2B9E90278854}" destId="{8797A2E6-045C-4437-BAE4-0CE284C9C951}" srcOrd="12" destOrd="0" presId="urn:microsoft.com/office/officeart/2005/8/layout/cycle6"/>
    <dgm:cxn modelId="{1FA6DE9F-3029-4F83-BBA3-B6DB3D808821}" type="presParOf" srcId="{5B03FEA9-EC4D-4B4E-90D9-2B9E90278854}" destId="{49D024AB-8992-4BF3-AADA-A1AC61A2AABE}" srcOrd="13" destOrd="0" presId="urn:microsoft.com/office/officeart/2005/8/layout/cycle6"/>
    <dgm:cxn modelId="{3DA5D32F-F167-4259-AD1F-1664F1B0B996}" type="presParOf" srcId="{5B03FEA9-EC4D-4B4E-90D9-2B9E90278854}" destId="{F412F37F-A9D0-4839-9588-9987EE403532}" srcOrd="14" destOrd="0" presId="urn:microsoft.com/office/officeart/2005/8/layout/cycle6"/>
    <dgm:cxn modelId="{06892DCB-CB8A-420C-8201-895755FB4C3D}" type="presParOf" srcId="{5B03FEA9-EC4D-4B4E-90D9-2B9E90278854}" destId="{C6EB82F2-3FC3-419D-A4CE-E9F4B16D206F}" srcOrd="15" destOrd="0" presId="urn:microsoft.com/office/officeart/2005/8/layout/cycle6"/>
    <dgm:cxn modelId="{02C3EBAF-2503-4441-9355-69AA678EC713}" type="presParOf" srcId="{5B03FEA9-EC4D-4B4E-90D9-2B9E90278854}" destId="{2056D657-863D-4E2E-84C0-7EE15AF61CC4}" srcOrd="16" destOrd="0" presId="urn:microsoft.com/office/officeart/2005/8/layout/cycle6"/>
    <dgm:cxn modelId="{10E5C42C-6973-4E3E-9523-52E0228A3D87}" type="presParOf" srcId="{5B03FEA9-EC4D-4B4E-90D9-2B9E90278854}" destId="{A49CC18B-0A92-41A6-A414-F3E46DC7CA1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18DF23-B163-440F-A3BB-8EF99AAB14C5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4B7A554F-69EC-4C5B-9AEA-A3F17D6DB44D}">
      <dgm:prSet phldrT="[Texto]" custT="1"/>
      <dgm:spPr/>
      <dgm:t>
        <a:bodyPr/>
        <a:lstStyle/>
        <a:p>
          <a:r>
            <a:rPr lang="es-CL" sz="1600" dirty="0" smtClean="0"/>
            <a:t>PAUTA NORMATIVA</a:t>
          </a:r>
          <a:endParaRPr lang="es-CL" sz="1600" dirty="0"/>
        </a:p>
      </dgm:t>
    </dgm:pt>
    <dgm:pt modelId="{9CD6CFBE-68A5-4C27-B072-4C923A96C1EB}" type="parTrans" cxnId="{6DC39F1F-B3A5-49FC-8D0A-8776580E6B7C}">
      <dgm:prSet/>
      <dgm:spPr/>
      <dgm:t>
        <a:bodyPr/>
        <a:lstStyle/>
        <a:p>
          <a:endParaRPr lang="es-CL"/>
        </a:p>
      </dgm:t>
    </dgm:pt>
    <dgm:pt modelId="{CA4D95DC-2133-4116-954D-7910C0B53A89}" type="sibTrans" cxnId="{6DC39F1F-B3A5-49FC-8D0A-8776580E6B7C}">
      <dgm:prSet/>
      <dgm:spPr/>
      <dgm:t>
        <a:bodyPr/>
        <a:lstStyle/>
        <a:p>
          <a:endParaRPr lang="es-CL"/>
        </a:p>
      </dgm:t>
    </dgm:pt>
    <dgm:pt modelId="{6A4473C7-DE76-4A7C-A160-C05698A0BD5C}">
      <dgm:prSet phldrT="[Texto]"/>
      <dgm:spPr/>
      <dgm:t>
        <a:bodyPr/>
        <a:lstStyle/>
        <a:p>
          <a:r>
            <a:rPr lang="es-CL" dirty="0" smtClean="0"/>
            <a:t>DISTRIBUCIÓN PMA</a:t>
          </a:r>
          <a:endParaRPr lang="es-CL" dirty="0"/>
        </a:p>
      </dgm:t>
    </dgm:pt>
    <dgm:pt modelId="{37631AB5-8F44-4112-AD44-88532341338F}" type="parTrans" cxnId="{C0C4187A-5464-4EE0-BD5E-019627A315CC}">
      <dgm:prSet/>
      <dgm:spPr/>
      <dgm:t>
        <a:bodyPr/>
        <a:lstStyle/>
        <a:p>
          <a:endParaRPr lang="es-CL"/>
        </a:p>
      </dgm:t>
    </dgm:pt>
    <dgm:pt modelId="{1591B863-0FB0-4AF8-B138-CF81D3C1C7C6}" type="sibTrans" cxnId="{C0C4187A-5464-4EE0-BD5E-019627A315CC}">
      <dgm:prSet/>
      <dgm:spPr/>
      <dgm:t>
        <a:bodyPr/>
        <a:lstStyle/>
        <a:p>
          <a:endParaRPr lang="es-CL"/>
        </a:p>
      </dgm:t>
    </dgm:pt>
    <dgm:pt modelId="{B07102B0-0CA7-465E-9632-593BB6058EA4}">
      <dgm:prSet phldrT="[Texto]"/>
      <dgm:spPr/>
      <dgm:t>
        <a:bodyPr/>
        <a:lstStyle/>
        <a:p>
          <a:r>
            <a:rPr lang="es-CL" dirty="0" smtClean="0"/>
            <a:t>ÁREAS PÚBLICAS INTERIORES</a:t>
          </a:r>
          <a:endParaRPr lang="es-CL" dirty="0"/>
        </a:p>
      </dgm:t>
    </dgm:pt>
    <dgm:pt modelId="{FE64B192-C0E9-4A76-8E1C-515F4FD8B04C}" type="parTrans" cxnId="{F7CC70A2-57DD-44A2-9516-054998FB4378}">
      <dgm:prSet/>
      <dgm:spPr/>
      <dgm:t>
        <a:bodyPr/>
        <a:lstStyle/>
        <a:p>
          <a:endParaRPr lang="es-CL"/>
        </a:p>
      </dgm:t>
    </dgm:pt>
    <dgm:pt modelId="{5312987A-D251-450C-889B-DCFC31D15941}" type="sibTrans" cxnId="{F7CC70A2-57DD-44A2-9516-054998FB4378}">
      <dgm:prSet/>
      <dgm:spPr/>
      <dgm:t>
        <a:bodyPr/>
        <a:lstStyle/>
        <a:p>
          <a:endParaRPr lang="es-CL"/>
        </a:p>
      </dgm:t>
    </dgm:pt>
    <dgm:pt modelId="{DE517FAD-76CD-40BD-9F2B-090878C909BA}">
      <dgm:prSet phldrT="[Texto]"/>
      <dgm:spPr/>
      <dgm:t>
        <a:bodyPr/>
        <a:lstStyle/>
        <a:p>
          <a:r>
            <a:rPr lang="es-CL" dirty="0" smtClean="0"/>
            <a:t>EXTERIORES, PATIOS Y TERRAZAS</a:t>
          </a:r>
          <a:endParaRPr lang="es-CL" dirty="0"/>
        </a:p>
      </dgm:t>
    </dgm:pt>
    <dgm:pt modelId="{0381A51C-1143-468E-887E-69A62FD6BABE}" type="parTrans" cxnId="{59D4657C-6CE6-4F7C-B694-5979C20986A1}">
      <dgm:prSet/>
      <dgm:spPr/>
      <dgm:t>
        <a:bodyPr/>
        <a:lstStyle/>
        <a:p>
          <a:endParaRPr lang="es-CL"/>
        </a:p>
      </dgm:t>
    </dgm:pt>
    <dgm:pt modelId="{B9ECDB39-7196-4268-A36D-8809946A8EE7}" type="sibTrans" cxnId="{59D4657C-6CE6-4F7C-B694-5979C20986A1}">
      <dgm:prSet/>
      <dgm:spPr/>
      <dgm:t>
        <a:bodyPr/>
        <a:lstStyle/>
        <a:p>
          <a:endParaRPr lang="es-CL"/>
        </a:p>
      </dgm:t>
    </dgm:pt>
    <dgm:pt modelId="{757BC875-A07F-4410-950D-459D6FC8B8FB}">
      <dgm:prSet phldrT="[Texto]"/>
      <dgm:spPr/>
      <dgm:t>
        <a:bodyPr/>
        <a:lstStyle/>
        <a:p>
          <a:r>
            <a:rPr lang="es-CL" dirty="0" smtClean="0"/>
            <a:t>EQUIPAMIENTO TÉCNICO MÉDICO</a:t>
          </a:r>
          <a:endParaRPr lang="es-CL" dirty="0"/>
        </a:p>
      </dgm:t>
    </dgm:pt>
    <dgm:pt modelId="{7DA87FD8-66FB-4CCF-84B7-D58AD69D37E8}" type="parTrans" cxnId="{EFCD7327-2EB0-4E48-B6A4-ED5E2B51DA3E}">
      <dgm:prSet/>
      <dgm:spPr/>
      <dgm:t>
        <a:bodyPr/>
        <a:lstStyle/>
        <a:p>
          <a:endParaRPr lang="es-CL"/>
        </a:p>
      </dgm:t>
    </dgm:pt>
    <dgm:pt modelId="{A0BA1048-00D9-4330-8FCC-B47DC73ED5D8}" type="sibTrans" cxnId="{EFCD7327-2EB0-4E48-B6A4-ED5E2B51DA3E}">
      <dgm:prSet/>
      <dgm:spPr/>
      <dgm:t>
        <a:bodyPr/>
        <a:lstStyle/>
        <a:p>
          <a:endParaRPr lang="es-CL"/>
        </a:p>
      </dgm:t>
    </dgm:pt>
    <dgm:pt modelId="{44DD52C3-53F6-4387-A3E1-1E8798602AF3}" type="pres">
      <dgm:prSet presAssocID="{0918DF23-B163-440F-A3BB-8EF99AAB14C5}" presName="Name0" presStyleCnt="0">
        <dgm:presLayoutVars>
          <dgm:dir/>
          <dgm:animLvl val="lvl"/>
          <dgm:resizeHandles val="exact"/>
        </dgm:presLayoutVars>
      </dgm:prSet>
      <dgm:spPr/>
    </dgm:pt>
    <dgm:pt modelId="{BF718525-C2A0-4480-A712-A4B0977525A3}" type="pres">
      <dgm:prSet presAssocID="{4B7A554F-69EC-4C5B-9AEA-A3F17D6DB44D}" presName="boxAndChildren" presStyleCnt="0"/>
      <dgm:spPr/>
    </dgm:pt>
    <dgm:pt modelId="{30F26176-2095-4BCE-837E-1187494E23E7}" type="pres">
      <dgm:prSet presAssocID="{4B7A554F-69EC-4C5B-9AEA-A3F17D6DB44D}" presName="parentTextBox" presStyleLbl="node1" presStyleIdx="0" presStyleCnt="1"/>
      <dgm:spPr/>
    </dgm:pt>
    <dgm:pt modelId="{82686D0B-5F25-4F21-A31A-3FBB5387D7C5}" type="pres">
      <dgm:prSet presAssocID="{4B7A554F-69EC-4C5B-9AEA-A3F17D6DB44D}" presName="entireBox" presStyleLbl="node1" presStyleIdx="0" presStyleCnt="1" custScaleY="73923" custLinFactNeighborX="-5882" custLinFactNeighborY="2826"/>
      <dgm:spPr/>
    </dgm:pt>
    <dgm:pt modelId="{7AD01E42-BDF6-4F61-BEB0-0FFF6EFF78B9}" type="pres">
      <dgm:prSet presAssocID="{4B7A554F-69EC-4C5B-9AEA-A3F17D6DB44D}" presName="descendantBox" presStyleCnt="0"/>
      <dgm:spPr/>
    </dgm:pt>
    <dgm:pt modelId="{1EE43CEE-9072-44FC-8E53-AFF7DB9652DC}" type="pres">
      <dgm:prSet presAssocID="{6A4473C7-DE76-4A7C-A160-C05698A0BD5C}" presName="childTextBox" presStyleLbl="fgAccFollowNode1" presStyleIdx="0" presStyleCnt="4">
        <dgm:presLayoutVars>
          <dgm:bulletEnabled val="1"/>
        </dgm:presLayoutVars>
      </dgm:prSet>
      <dgm:spPr/>
    </dgm:pt>
    <dgm:pt modelId="{42504CF4-AC9F-402F-93E9-7021B67F708D}" type="pres">
      <dgm:prSet presAssocID="{B07102B0-0CA7-465E-9632-593BB6058EA4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8F1321-5F72-4805-8D2C-44523ABEC22C}" type="pres">
      <dgm:prSet presAssocID="{DE517FAD-76CD-40BD-9F2B-090878C909BA}" presName="childTextBox" presStyleLbl="fgAccFollowNode1" presStyleIdx="2" presStyleCnt="4">
        <dgm:presLayoutVars>
          <dgm:bulletEnabled val="1"/>
        </dgm:presLayoutVars>
      </dgm:prSet>
      <dgm:spPr/>
    </dgm:pt>
    <dgm:pt modelId="{CBDC8A18-0C1B-44AD-81DD-F7E483F6CD62}" type="pres">
      <dgm:prSet presAssocID="{757BC875-A07F-4410-950D-459D6FC8B8FB}" presName="childTextBox" presStyleLbl="fgAccFollowNode1" presStyleIdx="3" presStyleCnt="4">
        <dgm:presLayoutVars>
          <dgm:bulletEnabled val="1"/>
        </dgm:presLayoutVars>
      </dgm:prSet>
      <dgm:spPr/>
    </dgm:pt>
  </dgm:ptLst>
  <dgm:cxnLst>
    <dgm:cxn modelId="{28AC25F7-AF75-44C5-AA42-0CAF4583CD79}" type="presOf" srcId="{6A4473C7-DE76-4A7C-A160-C05698A0BD5C}" destId="{1EE43CEE-9072-44FC-8E53-AFF7DB9652DC}" srcOrd="0" destOrd="0" presId="urn:microsoft.com/office/officeart/2005/8/layout/process4"/>
    <dgm:cxn modelId="{59D4657C-6CE6-4F7C-B694-5979C20986A1}" srcId="{4B7A554F-69EC-4C5B-9AEA-A3F17D6DB44D}" destId="{DE517FAD-76CD-40BD-9F2B-090878C909BA}" srcOrd="2" destOrd="0" parTransId="{0381A51C-1143-468E-887E-69A62FD6BABE}" sibTransId="{B9ECDB39-7196-4268-A36D-8809946A8EE7}"/>
    <dgm:cxn modelId="{EFCD7327-2EB0-4E48-B6A4-ED5E2B51DA3E}" srcId="{4B7A554F-69EC-4C5B-9AEA-A3F17D6DB44D}" destId="{757BC875-A07F-4410-950D-459D6FC8B8FB}" srcOrd="3" destOrd="0" parTransId="{7DA87FD8-66FB-4CCF-84B7-D58AD69D37E8}" sibTransId="{A0BA1048-00D9-4330-8FCC-B47DC73ED5D8}"/>
    <dgm:cxn modelId="{0151E080-370E-4CD5-BA78-0B091F63A3D0}" type="presOf" srcId="{757BC875-A07F-4410-950D-459D6FC8B8FB}" destId="{CBDC8A18-0C1B-44AD-81DD-F7E483F6CD62}" srcOrd="0" destOrd="0" presId="urn:microsoft.com/office/officeart/2005/8/layout/process4"/>
    <dgm:cxn modelId="{B86DE932-CF40-4228-A995-84DE877CD41B}" type="presOf" srcId="{DE517FAD-76CD-40BD-9F2B-090878C909BA}" destId="{068F1321-5F72-4805-8D2C-44523ABEC22C}" srcOrd="0" destOrd="0" presId="urn:microsoft.com/office/officeart/2005/8/layout/process4"/>
    <dgm:cxn modelId="{C0C4187A-5464-4EE0-BD5E-019627A315CC}" srcId="{4B7A554F-69EC-4C5B-9AEA-A3F17D6DB44D}" destId="{6A4473C7-DE76-4A7C-A160-C05698A0BD5C}" srcOrd="0" destOrd="0" parTransId="{37631AB5-8F44-4112-AD44-88532341338F}" sibTransId="{1591B863-0FB0-4AF8-B138-CF81D3C1C7C6}"/>
    <dgm:cxn modelId="{F7CC70A2-57DD-44A2-9516-054998FB4378}" srcId="{4B7A554F-69EC-4C5B-9AEA-A3F17D6DB44D}" destId="{B07102B0-0CA7-465E-9632-593BB6058EA4}" srcOrd="1" destOrd="0" parTransId="{FE64B192-C0E9-4A76-8E1C-515F4FD8B04C}" sibTransId="{5312987A-D251-450C-889B-DCFC31D15941}"/>
    <dgm:cxn modelId="{3B0AFF25-0AC3-4DA5-8C14-7B6C108B886B}" type="presOf" srcId="{B07102B0-0CA7-465E-9632-593BB6058EA4}" destId="{42504CF4-AC9F-402F-93E9-7021B67F708D}" srcOrd="0" destOrd="0" presId="urn:microsoft.com/office/officeart/2005/8/layout/process4"/>
    <dgm:cxn modelId="{D5222FFC-1D58-41C2-B63B-DF5B9C1474C0}" type="presOf" srcId="{4B7A554F-69EC-4C5B-9AEA-A3F17D6DB44D}" destId="{82686D0B-5F25-4F21-A31A-3FBB5387D7C5}" srcOrd="1" destOrd="0" presId="urn:microsoft.com/office/officeart/2005/8/layout/process4"/>
    <dgm:cxn modelId="{0F76FFE0-FB31-49A1-8416-7A67F17B92CB}" type="presOf" srcId="{4B7A554F-69EC-4C5B-9AEA-A3F17D6DB44D}" destId="{30F26176-2095-4BCE-837E-1187494E23E7}" srcOrd="0" destOrd="0" presId="urn:microsoft.com/office/officeart/2005/8/layout/process4"/>
    <dgm:cxn modelId="{6DC39F1F-B3A5-49FC-8D0A-8776580E6B7C}" srcId="{0918DF23-B163-440F-A3BB-8EF99AAB14C5}" destId="{4B7A554F-69EC-4C5B-9AEA-A3F17D6DB44D}" srcOrd="0" destOrd="0" parTransId="{9CD6CFBE-68A5-4C27-B072-4C923A96C1EB}" sibTransId="{CA4D95DC-2133-4116-954D-7910C0B53A89}"/>
    <dgm:cxn modelId="{A6763C94-1FAA-4269-84B4-FE1CA1FA5013}" type="presOf" srcId="{0918DF23-B163-440F-A3BB-8EF99AAB14C5}" destId="{44DD52C3-53F6-4387-A3E1-1E8798602AF3}" srcOrd="0" destOrd="0" presId="urn:microsoft.com/office/officeart/2005/8/layout/process4"/>
    <dgm:cxn modelId="{4E309039-F119-4D2A-BB5A-47EA05CCFB84}" type="presParOf" srcId="{44DD52C3-53F6-4387-A3E1-1E8798602AF3}" destId="{BF718525-C2A0-4480-A712-A4B0977525A3}" srcOrd="0" destOrd="0" presId="urn:microsoft.com/office/officeart/2005/8/layout/process4"/>
    <dgm:cxn modelId="{A1B5B3F7-EEA6-4C13-9208-0A450A51CABC}" type="presParOf" srcId="{BF718525-C2A0-4480-A712-A4B0977525A3}" destId="{30F26176-2095-4BCE-837E-1187494E23E7}" srcOrd="0" destOrd="0" presId="urn:microsoft.com/office/officeart/2005/8/layout/process4"/>
    <dgm:cxn modelId="{25FDC085-93D9-49CC-9E13-562F2E8288C9}" type="presParOf" srcId="{BF718525-C2A0-4480-A712-A4B0977525A3}" destId="{82686D0B-5F25-4F21-A31A-3FBB5387D7C5}" srcOrd="1" destOrd="0" presId="urn:microsoft.com/office/officeart/2005/8/layout/process4"/>
    <dgm:cxn modelId="{BFF82C43-B9C2-411C-8D49-1E0EF63FD8E2}" type="presParOf" srcId="{BF718525-C2A0-4480-A712-A4B0977525A3}" destId="{7AD01E42-BDF6-4F61-BEB0-0FFF6EFF78B9}" srcOrd="2" destOrd="0" presId="urn:microsoft.com/office/officeart/2005/8/layout/process4"/>
    <dgm:cxn modelId="{B6410B2F-4593-4B9C-839D-A82B9B92C63C}" type="presParOf" srcId="{7AD01E42-BDF6-4F61-BEB0-0FFF6EFF78B9}" destId="{1EE43CEE-9072-44FC-8E53-AFF7DB9652DC}" srcOrd="0" destOrd="0" presId="urn:microsoft.com/office/officeart/2005/8/layout/process4"/>
    <dgm:cxn modelId="{FCFFA9AE-8BB5-4EEC-81EB-2D13CE8C236B}" type="presParOf" srcId="{7AD01E42-BDF6-4F61-BEB0-0FFF6EFF78B9}" destId="{42504CF4-AC9F-402F-93E9-7021B67F708D}" srcOrd="1" destOrd="0" presId="urn:microsoft.com/office/officeart/2005/8/layout/process4"/>
    <dgm:cxn modelId="{2C2DCE8D-CA8F-44B4-87D9-1EAA6BBF7EBB}" type="presParOf" srcId="{7AD01E42-BDF6-4F61-BEB0-0FFF6EFF78B9}" destId="{068F1321-5F72-4805-8D2C-44523ABEC22C}" srcOrd="2" destOrd="0" presId="urn:microsoft.com/office/officeart/2005/8/layout/process4"/>
    <dgm:cxn modelId="{789F5B3A-D31A-471E-AE1F-FE4CD3073761}" type="presParOf" srcId="{7AD01E42-BDF6-4F61-BEB0-0FFF6EFF78B9}" destId="{CBDC8A18-0C1B-44AD-81DD-F7E483F6CD62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CB5C0-A7DB-4CB7-B228-70A87F04C261}">
      <dsp:nvSpPr>
        <dsp:cNvPr id="0" name=""/>
        <dsp:cNvSpPr/>
      </dsp:nvSpPr>
      <dsp:spPr>
        <a:xfrm>
          <a:off x="2308380" y="1212180"/>
          <a:ext cx="739619" cy="534665"/>
        </a:xfrm>
        <a:custGeom>
          <a:avLst/>
          <a:gdLst/>
          <a:ahLst/>
          <a:cxnLst/>
          <a:rect l="0" t="0" r="0" b="0"/>
          <a:pathLst>
            <a:path>
              <a:moveTo>
                <a:pt x="739619" y="0"/>
              </a:moveTo>
              <a:lnTo>
                <a:pt x="739619" y="534665"/>
              </a:lnTo>
              <a:lnTo>
                <a:pt x="0" y="5346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CFACD-B979-4994-B3BF-6C30BA578FF4}">
      <dsp:nvSpPr>
        <dsp:cNvPr id="0" name=""/>
        <dsp:cNvSpPr/>
      </dsp:nvSpPr>
      <dsp:spPr>
        <a:xfrm>
          <a:off x="3047999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3CDA8-5768-49EC-954D-0753E2B32FFD}">
      <dsp:nvSpPr>
        <dsp:cNvPr id="0" name=""/>
        <dsp:cNvSpPr/>
      </dsp:nvSpPr>
      <dsp:spPr>
        <a:xfrm>
          <a:off x="3002279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4CDEB-7A60-461F-BD10-C1C0B2F26B7E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4E95F-58B7-4997-9B1D-73B491B13825}">
      <dsp:nvSpPr>
        <dsp:cNvPr id="0" name=""/>
        <dsp:cNvSpPr/>
      </dsp:nvSpPr>
      <dsp:spPr>
        <a:xfrm>
          <a:off x="2602445" y="321071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76C70-4FCB-4338-913C-D4C4E9B89E04}">
      <dsp:nvSpPr>
        <dsp:cNvPr id="0" name=""/>
        <dsp:cNvSpPr/>
      </dsp:nvSpPr>
      <dsp:spPr>
        <a:xfrm>
          <a:off x="2602445" y="321071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07FB9-9D40-4A62-9624-8D25B2E92A25}">
      <dsp:nvSpPr>
        <dsp:cNvPr id="0" name=""/>
        <dsp:cNvSpPr/>
      </dsp:nvSpPr>
      <dsp:spPr>
        <a:xfrm>
          <a:off x="2156891" y="481471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entury Gothic" pitchFamily="34" charset="0"/>
            </a:rPr>
            <a:t>COORDINACIÓN</a:t>
          </a:r>
          <a:endParaRPr lang="es-CL" sz="1200" kern="1200" dirty="0">
            <a:latin typeface="Century Gothic" pitchFamily="34" charset="0"/>
          </a:endParaRPr>
        </a:p>
      </dsp:txBody>
      <dsp:txXfrm>
        <a:off x="2156891" y="481471"/>
        <a:ext cx="1782216" cy="570309"/>
      </dsp:txXfrm>
    </dsp:sp>
    <dsp:sp modelId="{4C146F2F-E249-4C1F-8AD5-766D5BD50A6E}">
      <dsp:nvSpPr>
        <dsp:cNvPr id="0" name=""/>
        <dsp:cNvSpPr/>
      </dsp:nvSpPr>
      <dsp:spPr>
        <a:xfrm>
          <a:off x="445963" y="2851819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9F897-7D01-4A4A-9017-6847C9FC70C6}">
      <dsp:nvSpPr>
        <dsp:cNvPr id="0" name=""/>
        <dsp:cNvSpPr/>
      </dsp:nvSpPr>
      <dsp:spPr>
        <a:xfrm>
          <a:off x="445963" y="2851819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600F6-578F-476F-A39C-AADC10C62924}">
      <dsp:nvSpPr>
        <dsp:cNvPr id="0" name=""/>
        <dsp:cNvSpPr/>
      </dsp:nvSpPr>
      <dsp:spPr>
        <a:xfrm>
          <a:off x="409" y="3012219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entury Gothic" pitchFamily="34" charset="0"/>
            </a:rPr>
            <a:t>ARQUITECTOS</a:t>
          </a:r>
          <a:endParaRPr lang="es-CL" sz="1200" kern="1200" dirty="0">
            <a:latin typeface="Century Gothic" pitchFamily="34" charset="0"/>
          </a:endParaRPr>
        </a:p>
      </dsp:txBody>
      <dsp:txXfrm>
        <a:off x="409" y="3012219"/>
        <a:ext cx="1782216" cy="570309"/>
      </dsp:txXfrm>
    </dsp:sp>
    <dsp:sp modelId="{7DD98D04-9DF6-4651-AF7F-D200D881CEA7}">
      <dsp:nvSpPr>
        <dsp:cNvPr id="0" name=""/>
        <dsp:cNvSpPr/>
      </dsp:nvSpPr>
      <dsp:spPr>
        <a:xfrm>
          <a:off x="2602445" y="2851819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29FFE-4136-4E4B-858E-64E13E9A4E6A}">
      <dsp:nvSpPr>
        <dsp:cNvPr id="0" name=""/>
        <dsp:cNvSpPr/>
      </dsp:nvSpPr>
      <dsp:spPr>
        <a:xfrm>
          <a:off x="2602445" y="2851819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38579-DDB4-4D3B-89EB-16B2CF0A961F}">
      <dsp:nvSpPr>
        <dsp:cNvPr id="0" name=""/>
        <dsp:cNvSpPr/>
      </dsp:nvSpPr>
      <dsp:spPr>
        <a:xfrm>
          <a:off x="2156891" y="3012219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entury Gothic" pitchFamily="34" charset="0"/>
            </a:rPr>
            <a:t>TÉCNICOS</a:t>
          </a:r>
          <a:endParaRPr lang="es-CL" sz="1200" kern="1200" dirty="0">
            <a:latin typeface="Century Gothic" pitchFamily="34" charset="0"/>
          </a:endParaRPr>
        </a:p>
      </dsp:txBody>
      <dsp:txXfrm>
        <a:off x="2156891" y="3012219"/>
        <a:ext cx="1782216" cy="570309"/>
      </dsp:txXfrm>
    </dsp:sp>
    <dsp:sp modelId="{D10BBD97-8831-4E00-806E-60E1D29EC234}">
      <dsp:nvSpPr>
        <dsp:cNvPr id="0" name=""/>
        <dsp:cNvSpPr/>
      </dsp:nvSpPr>
      <dsp:spPr>
        <a:xfrm>
          <a:off x="4758928" y="2851819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8A120-20BF-435E-AF6E-BFCE64B6E08A}">
      <dsp:nvSpPr>
        <dsp:cNvPr id="0" name=""/>
        <dsp:cNvSpPr/>
      </dsp:nvSpPr>
      <dsp:spPr>
        <a:xfrm>
          <a:off x="4758928" y="2851819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53DA0-A90E-4641-A467-223C23AC2925}">
      <dsp:nvSpPr>
        <dsp:cNvPr id="0" name=""/>
        <dsp:cNvSpPr/>
      </dsp:nvSpPr>
      <dsp:spPr>
        <a:xfrm>
          <a:off x="4313373" y="3012219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entury Gothic" pitchFamily="34" charset="0"/>
            </a:rPr>
            <a:t>INGENIEROS</a:t>
          </a:r>
          <a:endParaRPr lang="es-CL" sz="1200" kern="1200" dirty="0">
            <a:latin typeface="Century Gothic" pitchFamily="34" charset="0"/>
          </a:endParaRPr>
        </a:p>
      </dsp:txBody>
      <dsp:txXfrm>
        <a:off x="4313373" y="3012219"/>
        <a:ext cx="1782216" cy="570309"/>
      </dsp:txXfrm>
    </dsp:sp>
    <dsp:sp modelId="{9626B4AB-7002-4345-9B10-F38EC47E4DB0}">
      <dsp:nvSpPr>
        <dsp:cNvPr id="0" name=""/>
        <dsp:cNvSpPr/>
      </dsp:nvSpPr>
      <dsp:spPr>
        <a:xfrm>
          <a:off x="1524204" y="1586445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30BF6-C6A8-4DF3-94AF-D6598C289CE3}">
      <dsp:nvSpPr>
        <dsp:cNvPr id="0" name=""/>
        <dsp:cNvSpPr/>
      </dsp:nvSpPr>
      <dsp:spPr>
        <a:xfrm>
          <a:off x="1524204" y="1586445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454BD-8654-4AC4-8DBD-7DE6817CE5E4}">
      <dsp:nvSpPr>
        <dsp:cNvPr id="0" name=""/>
        <dsp:cNvSpPr/>
      </dsp:nvSpPr>
      <dsp:spPr>
        <a:xfrm>
          <a:off x="1078650" y="1746845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rPr>
            <a:t>APOYO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rPr>
            <a:t>COORDINACIÓN</a:t>
          </a:r>
        </a:p>
      </dsp:txBody>
      <dsp:txXfrm>
        <a:off x="1078650" y="1746845"/>
        <a:ext cx="1782216" cy="570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5C521-C4B1-4A2E-99C5-C3712989054A}">
      <dsp:nvSpPr>
        <dsp:cNvPr id="0" name=""/>
        <dsp:cNvSpPr/>
      </dsp:nvSpPr>
      <dsp:spPr>
        <a:xfrm>
          <a:off x="1301854" y="1363"/>
          <a:ext cx="764829" cy="4971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CALIDAD</a:t>
          </a:r>
          <a:endParaRPr lang="es-CL" sz="800" kern="1200" dirty="0"/>
        </a:p>
      </dsp:txBody>
      <dsp:txXfrm>
        <a:off x="1326122" y="25631"/>
        <a:ext cx="716293" cy="448602"/>
      </dsp:txXfrm>
    </dsp:sp>
    <dsp:sp modelId="{BBD8BE1D-848C-46FF-A80D-8FBC99C39C49}">
      <dsp:nvSpPr>
        <dsp:cNvPr id="0" name=""/>
        <dsp:cNvSpPr/>
      </dsp:nvSpPr>
      <dsp:spPr>
        <a:xfrm>
          <a:off x="513099" y="249932"/>
          <a:ext cx="2342338" cy="2342338"/>
        </a:xfrm>
        <a:custGeom>
          <a:avLst/>
          <a:gdLst/>
          <a:ahLst/>
          <a:cxnLst/>
          <a:rect l="0" t="0" r="0" b="0"/>
          <a:pathLst>
            <a:path>
              <a:moveTo>
                <a:pt x="1558470" y="65893"/>
              </a:moveTo>
              <a:arcTo wR="1171169" hR="1171169" stAng="17358663" swAng="15010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8CC47-4579-4504-92B0-451753AF9503}">
      <dsp:nvSpPr>
        <dsp:cNvPr id="0" name=""/>
        <dsp:cNvSpPr/>
      </dsp:nvSpPr>
      <dsp:spPr>
        <a:xfrm>
          <a:off x="2316116" y="586947"/>
          <a:ext cx="764829" cy="4971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SUSTENTABLE</a:t>
          </a:r>
          <a:endParaRPr lang="es-CL" sz="800" kern="1200" dirty="0"/>
        </a:p>
      </dsp:txBody>
      <dsp:txXfrm>
        <a:off x="2340384" y="611215"/>
        <a:ext cx="716293" cy="448602"/>
      </dsp:txXfrm>
    </dsp:sp>
    <dsp:sp modelId="{D2E0369B-F215-4C5D-B18E-10D25956C4BB}">
      <dsp:nvSpPr>
        <dsp:cNvPr id="0" name=""/>
        <dsp:cNvSpPr/>
      </dsp:nvSpPr>
      <dsp:spPr>
        <a:xfrm>
          <a:off x="513099" y="249932"/>
          <a:ext cx="2342338" cy="2342338"/>
        </a:xfrm>
        <a:custGeom>
          <a:avLst/>
          <a:gdLst/>
          <a:ahLst/>
          <a:cxnLst/>
          <a:rect l="0" t="0" r="0" b="0"/>
          <a:pathLst>
            <a:path>
              <a:moveTo>
                <a:pt x="2294722" y="840614"/>
              </a:moveTo>
              <a:arcTo wR="1171169" hR="1171169" stAng="20616353" swAng="196729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97EE3-BCC8-4229-A79D-4DCD9379ABCD}">
      <dsp:nvSpPr>
        <dsp:cNvPr id="0" name=""/>
        <dsp:cNvSpPr/>
      </dsp:nvSpPr>
      <dsp:spPr>
        <a:xfrm>
          <a:off x="2316116" y="1758117"/>
          <a:ext cx="764829" cy="4971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TECNOLÓGICO</a:t>
          </a:r>
          <a:endParaRPr lang="es-CL" sz="800" kern="1200" dirty="0"/>
        </a:p>
      </dsp:txBody>
      <dsp:txXfrm>
        <a:off x="2340384" y="1782385"/>
        <a:ext cx="716293" cy="448602"/>
      </dsp:txXfrm>
    </dsp:sp>
    <dsp:sp modelId="{FEE1AB8B-D91A-4DE7-AB6A-5AED276B6BBC}">
      <dsp:nvSpPr>
        <dsp:cNvPr id="0" name=""/>
        <dsp:cNvSpPr/>
      </dsp:nvSpPr>
      <dsp:spPr>
        <a:xfrm>
          <a:off x="513099" y="249932"/>
          <a:ext cx="2342338" cy="2342338"/>
        </a:xfrm>
        <a:custGeom>
          <a:avLst/>
          <a:gdLst/>
          <a:ahLst/>
          <a:cxnLst/>
          <a:rect l="0" t="0" r="0" b="0"/>
          <a:pathLst>
            <a:path>
              <a:moveTo>
                <a:pt x="1989561" y="2008947"/>
              </a:moveTo>
              <a:arcTo wR="1171169" hR="1171169" stAng="2740238" swAng="15010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40DCE-E089-45D8-8839-036FD59B64BC}">
      <dsp:nvSpPr>
        <dsp:cNvPr id="0" name=""/>
        <dsp:cNvSpPr/>
      </dsp:nvSpPr>
      <dsp:spPr>
        <a:xfrm>
          <a:off x="1301854" y="2343701"/>
          <a:ext cx="764829" cy="4971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PARTICIPATIVO</a:t>
          </a:r>
          <a:endParaRPr lang="es-CL" sz="800" kern="1200" dirty="0"/>
        </a:p>
      </dsp:txBody>
      <dsp:txXfrm>
        <a:off x="1326122" y="2367969"/>
        <a:ext cx="716293" cy="448602"/>
      </dsp:txXfrm>
    </dsp:sp>
    <dsp:sp modelId="{48D55F99-910E-4B60-98AE-330E1B8231A9}">
      <dsp:nvSpPr>
        <dsp:cNvPr id="0" name=""/>
        <dsp:cNvSpPr/>
      </dsp:nvSpPr>
      <dsp:spPr>
        <a:xfrm>
          <a:off x="513099" y="249932"/>
          <a:ext cx="2342338" cy="2342338"/>
        </a:xfrm>
        <a:custGeom>
          <a:avLst/>
          <a:gdLst/>
          <a:ahLst/>
          <a:cxnLst/>
          <a:rect l="0" t="0" r="0" b="0"/>
          <a:pathLst>
            <a:path>
              <a:moveTo>
                <a:pt x="783867" y="2276445"/>
              </a:moveTo>
              <a:arcTo wR="1171169" hR="1171169" stAng="6558663" swAng="15010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7A2E6-045C-4437-BAE4-0CE284C9C951}">
      <dsp:nvSpPr>
        <dsp:cNvPr id="0" name=""/>
        <dsp:cNvSpPr/>
      </dsp:nvSpPr>
      <dsp:spPr>
        <a:xfrm>
          <a:off x="287592" y="1758117"/>
          <a:ext cx="764829" cy="4971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IDENTIDAD</a:t>
          </a:r>
          <a:endParaRPr lang="es-CL" sz="800" kern="1200" dirty="0"/>
        </a:p>
      </dsp:txBody>
      <dsp:txXfrm>
        <a:off x="311860" y="1782385"/>
        <a:ext cx="716293" cy="448602"/>
      </dsp:txXfrm>
    </dsp:sp>
    <dsp:sp modelId="{F412F37F-A9D0-4839-9588-9987EE403532}">
      <dsp:nvSpPr>
        <dsp:cNvPr id="0" name=""/>
        <dsp:cNvSpPr/>
      </dsp:nvSpPr>
      <dsp:spPr>
        <a:xfrm>
          <a:off x="513099" y="249932"/>
          <a:ext cx="2342338" cy="2342338"/>
        </a:xfrm>
        <a:custGeom>
          <a:avLst/>
          <a:gdLst/>
          <a:ahLst/>
          <a:cxnLst/>
          <a:rect l="0" t="0" r="0" b="0"/>
          <a:pathLst>
            <a:path>
              <a:moveTo>
                <a:pt x="47616" y="1501723"/>
              </a:moveTo>
              <a:arcTo wR="1171169" hR="1171169" stAng="9816353" swAng="196729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B82F2-3FC3-419D-A4CE-E9F4B16D206F}">
      <dsp:nvSpPr>
        <dsp:cNvPr id="0" name=""/>
        <dsp:cNvSpPr/>
      </dsp:nvSpPr>
      <dsp:spPr>
        <a:xfrm>
          <a:off x="287592" y="586947"/>
          <a:ext cx="764829" cy="4971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kern="1200" dirty="0" smtClean="0">
              <a:latin typeface="Century Gothic" pitchFamily="34" charset="0"/>
            </a:rPr>
            <a:t>DISEÑO</a:t>
          </a:r>
          <a:endParaRPr lang="es-CL" sz="1050" kern="1200" dirty="0">
            <a:latin typeface="Century Gothic" pitchFamily="34" charset="0"/>
          </a:endParaRPr>
        </a:p>
      </dsp:txBody>
      <dsp:txXfrm>
        <a:off x="311860" y="611215"/>
        <a:ext cx="716293" cy="448602"/>
      </dsp:txXfrm>
    </dsp:sp>
    <dsp:sp modelId="{A49CC18B-0A92-41A6-A414-F3E46DC7CA15}">
      <dsp:nvSpPr>
        <dsp:cNvPr id="0" name=""/>
        <dsp:cNvSpPr/>
      </dsp:nvSpPr>
      <dsp:spPr>
        <a:xfrm>
          <a:off x="513099" y="249932"/>
          <a:ext cx="2342338" cy="2342338"/>
        </a:xfrm>
        <a:custGeom>
          <a:avLst/>
          <a:gdLst/>
          <a:ahLst/>
          <a:cxnLst/>
          <a:rect l="0" t="0" r="0" b="0"/>
          <a:pathLst>
            <a:path>
              <a:moveTo>
                <a:pt x="352777" y="333391"/>
              </a:moveTo>
              <a:arcTo wR="1171169" hR="1171169" stAng="13540238" swAng="15010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86D0B-5F25-4F21-A31A-3FBB5387D7C5}">
      <dsp:nvSpPr>
        <dsp:cNvPr id="0" name=""/>
        <dsp:cNvSpPr/>
      </dsp:nvSpPr>
      <dsp:spPr>
        <a:xfrm>
          <a:off x="0" y="216032"/>
          <a:ext cx="3672408" cy="154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PAUTA NORMATIVA</a:t>
          </a:r>
          <a:endParaRPr lang="es-CL" sz="1600" kern="1200" dirty="0"/>
        </a:p>
      </dsp:txBody>
      <dsp:txXfrm>
        <a:off x="0" y="216032"/>
        <a:ext cx="3672408" cy="833589"/>
      </dsp:txXfrm>
    </dsp:sp>
    <dsp:sp modelId="{1EE43CEE-9072-44FC-8E53-AFF7DB9652DC}">
      <dsp:nvSpPr>
        <dsp:cNvPr id="0" name=""/>
        <dsp:cNvSpPr/>
      </dsp:nvSpPr>
      <dsp:spPr>
        <a:xfrm>
          <a:off x="0" y="970625"/>
          <a:ext cx="918102" cy="96058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/>
            <a:t>DISTRIBUCIÓN PMA</a:t>
          </a:r>
          <a:endParaRPr lang="es-CL" sz="900" kern="1200" dirty="0"/>
        </a:p>
      </dsp:txBody>
      <dsp:txXfrm>
        <a:off x="0" y="970625"/>
        <a:ext cx="918102" cy="960586"/>
      </dsp:txXfrm>
    </dsp:sp>
    <dsp:sp modelId="{42504CF4-AC9F-402F-93E9-7021B67F708D}">
      <dsp:nvSpPr>
        <dsp:cNvPr id="0" name=""/>
        <dsp:cNvSpPr/>
      </dsp:nvSpPr>
      <dsp:spPr>
        <a:xfrm>
          <a:off x="918102" y="970625"/>
          <a:ext cx="918102" cy="96058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/>
            <a:t>ÁREAS PÚBLICAS INTERIORES</a:t>
          </a:r>
          <a:endParaRPr lang="es-CL" sz="900" kern="1200" dirty="0"/>
        </a:p>
      </dsp:txBody>
      <dsp:txXfrm>
        <a:off x="918102" y="970625"/>
        <a:ext cx="918102" cy="960586"/>
      </dsp:txXfrm>
    </dsp:sp>
    <dsp:sp modelId="{068F1321-5F72-4805-8D2C-44523ABEC22C}">
      <dsp:nvSpPr>
        <dsp:cNvPr id="0" name=""/>
        <dsp:cNvSpPr/>
      </dsp:nvSpPr>
      <dsp:spPr>
        <a:xfrm>
          <a:off x="1836204" y="970625"/>
          <a:ext cx="918102" cy="96058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/>
            <a:t>EXTERIORES, PATIOS Y TERRAZAS</a:t>
          </a:r>
          <a:endParaRPr lang="es-CL" sz="900" kern="1200" dirty="0"/>
        </a:p>
      </dsp:txBody>
      <dsp:txXfrm>
        <a:off x="1836204" y="970625"/>
        <a:ext cx="918102" cy="960586"/>
      </dsp:txXfrm>
    </dsp:sp>
    <dsp:sp modelId="{CBDC8A18-0C1B-44AD-81DD-F7E483F6CD62}">
      <dsp:nvSpPr>
        <dsp:cNvPr id="0" name=""/>
        <dsp:cNvSpPr/>
      </dsp:nvSpPr>
      <dsp:spPr>
        <a:xfrm>
          <a:off x="2754306" y="970625"/>
          <a:ext cx="918102" cy="96058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/>
            <a:t>EQUIPAMIENTO TÉCNICO MÉDICO</a:t>
          </a:r>
          <a:endParaRPr lang="es-CL" sz="900" kern="1200" dirty="0"/>
        </a:p>
      </dsp:txBody>
      <dsp:txXfrm>
        <a:off x="2754306" y="970625"/>
        <a:ext cx="918102" cy="960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D6144-6493-46CD-9809-3152716BB050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EDA1B-B2DF-43D3-BFF3-1C638C4225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284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DA1B-B2DF-43D3-BFF3-1C638C42256F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450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BAEF-8398-4EDB-AA67-CBE158648F85}" type="datetime1">
              <a:rPr lang="es-CL" smtClean="0"/>
              <a:t>03-07-2018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4CBF-3AD7-4DE8-95D6-F395161AE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80EE-0020-4E92-8212-19C0006D29A6}" type="datetime1">
              <a:rPr lang="es-CL" smtClean="0"/>
              <a:t>03-07-2018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4CBF-3AD7-4DE8-95D6-F395161AE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99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654C-F976-4B24-B16D-4FA9D7764BDF}" type="datetime1">
              <a:rPr lang="es-CL" smtClean="0"/>
              <a:t>03-07-2018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4CBF-3AD7-4DE8-95D6-F395161AE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09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9ACE-79C3-48CD-8CDF-1C72FCAFCA9E}" type="datetime1">
              <a:rPr lang="es-CL" smtClean="0"/>
              <a:t>03-07-2018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4CBF-3AD7-4DE8-95D6-F395161AE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47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1C28-682B-4CA7-AF89-943D900EB410}" type="datetime1">
              <a:rPr lang="es-CL" smtClean="0"/>
              <a:t>03-07-2018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4CBF-3AD7-4DE8-95D6-F395161AE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29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660D-9F8C-4BC9-829C-D6F98BE81612}" type="datetime1">
              <a:rPr lang="es-CL" smtClean="0"/>
              <a:t>03-07-2018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4CBF-3AD7-4DE8-95D6-F395161AE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242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041-73FA-43C8-8277-4679E60B456E}" type="datetime1">
              <a:rPr lang="es-CL" smtClean="0"/>
              <a:t>03-07-2018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4CBF-3AD7-4DE8-95D6-F395161AE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55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FB7D-0AA8-466F-8430-19771C767E8A}" type="datetime1">
              <a:rPr lang="es-CL" smtClean="0"/>
              <a:t>03-07-2018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4CBF-3AD7-4DE8-95D6-F395161AE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17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A078-B652-42B6-823A-44A1FE2B85C8}" type="datetime1">
              <a:rPr lang="es-CL" smtClean="0"/>
              <a:t>03-07-2018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4CBF-3AD7-4DE8-95D6-F395161AE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071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5331-81F9-4762-8C3F-E3414D626B21}" type="datetime1">
              <a:rPr lang="es-CL" smtClean="0"/>
              <a:t>03-07-2018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4CBF-3AD7-4DE8-95D6-F395161AE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724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3C8A-58AF-416E-8837-447EF3E8E18A}" type="datetime1">
              <a:rPr lang="es-CL" smtClean="0"/>
              <a:t>03-07-2018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4CBF-3AD7-4DE8-95D6-F395161AE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407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E8BFA-4614-4151-AB47-9204C53E9C3F}" type="datetime1">
              <a:rPr lang="es-CL" smtClean="0"/>
              <a:t>03-07-2018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74CBF-3AD7-4DE8-95D6-F395161AE2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896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3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346"/>
            <a:ext cx="8788966" cy="499003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560840" cy="1037977"/>
          </a:xfrm>
        </p:spPr>
        <p:txBody>
          <a:bodyPr>
            <a:normAutofit/>
          </a:bodyPr>
          <a:lstStyle/>
          <a:p>
            <a:pPr algn="r"/>
            <a:r>
              <a:rPr lang="es-CL" sz="32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Equipo Revisor Externo</a:t>
            </a:r>
            <a:endParaRPr lang="es-CL" sz="32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128792" cy="1849270"/>
          </a:xfrm>
        </p:spPr>
        <p:txBody>
          <a:bodyPr>
            <a:normAutofit/>
          </a:bodyPr>
          <a:lstStyle/>
          <a:p>
            <a:pPr algn="r"/>
            <a:r>
              <a:rPr lang="es-E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Times New Roman"/>
                <a:cs typeface="Arial"/>
              </a:rPr>
              <a:t>PROYECTO REPOSICIÓN HOSPITAL </a:t>
            </a:r>
          </a:p>
          <a:p>
            <a:pPr algn="r"/>
            <a:r>
              <a:rPr lang="es-E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Times New Roman"/>
                <a:cs typeface="Arial"/>
              </a:rPr>
              <a:t>SAN LUIS DE BUIN- PAINE </a:t>
            </a:r>
          </a:p>
          <a:p>
            <a:pPr algn="r"/>
            <a:r>
              <a:rPr lang="es-ES" sz="2400" dirty="0" smtClean="0">
                <a:solidFill>
                  <a:schemeClr val="bg1">
                    <a:lumMod val="65000"/>
                  </a:schemeClr>
                </a:solidFill>
                <a:effectLst/>
                <a:latin typeface="Cambria" pitchFamily="18" charset="0"/>
                <a:ea typeface="Times New Roman"/>
                <a:cs typeface="Arial"/>
              </a:rPr>
              <a:t>Etapa Anteproyecto </a:t>
            </a:r>
          </a:p>
          <a:p>
            <a:pPr algn="r"/>
            <a:r>
              <a:rPr lang="es-ES" sz="2400" dirty="0" smtClean="0">
                <a:solidFill>
                  <a:schemeClr val="bg1">
                    <a:lumMod val="65000"/>
                  </a:schemeClr>
                </a:solidFill>
                <a:effectLst/>
                <a:latin typeface="Cambria" pitchFamily="18" charset="0"/>
                <a:ea typeface="Times New Roman"/>
                <a:cs typeface="Arial"/>
              </a:rPr>
              <a:t>Avanzado</a:t>
            </a:r>
            <a:endParaRPr lang="es-CL" sz="2400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PROYECTO REPOSICIÓN </a:t>
            </a:r>
          </a:p>
          <a:p>
            <a:r>
              <a:rPr lang="es-CL" dirty="0" smtClean="0"/>
              <a:t>HOSPITAL SAN LUIS DE BUIN-PAINE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48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s-CL" sz="3200" kern="0" dirty="0" smtClean="0">
                <a:solidFill>
                  <a:srgbClr val="A5A5A5"/>
                </a:solidFill>
                <a:effectLst/>
                <a:latin typeface="Cambria"/>
                <a:ea typeface="Times New Roman"/>
                <a:cs typeface="Times New Roman"/>
              </a:rPr>
              <a:t>INTRODUCCIÓN</a:t>
            </a:r>
            <a:endParaRPr lang="es-CL" sz="3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PROYECTO REPOSICIÓN </a:t>
            </a:r>
          </a:p>
          <a:p>
            <a:r>
              <a:rPr lang="es-CL" dirty="0" smtClean="0"/>
              <a:t>HOSPITAL SAN LUIS DE BUIN-PAINE</a:t>
            </a:r>
            <a:endParaRPr lang="es-CL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55576" y="980728"/>
            <a:ext cx="792088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400" kern="1400" spc="25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Times New Roman"/>
                <a:cs typeface="Times New Roman"/>
              </a:rPr>
              <a:t>P</a:t>
            </a:r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Times New Roman"/>
                <a:cs typeface="Arial"/>
              </a:rPr>
              <a:t>OR ENCARGO DE LA DIVISIÓN DE INVERSIONES DEL MINSAL, </a:t>
            </a:r>
          </a:p>
          <a:p>
            <a:pPr marL="0" indent="0" algn="r">
              <a:buNone/>
            </a:pPr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Times New Roman"/>
                <a:cs typeface="Arial"/>
              </a:rPr>
              <a:t>SE HA SOLICITADO LA REVISIÓN DEL </a:t>
            </a:r>
            <a:r>
              <a:rPr lang="es-ES" sz="1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Times New Roman"/>
                <a:cs typeface="Arial"/>
              </a:rPr>
              <a:t>PROYECTO REPOSICIÓN HOSPITAL SAN LUIS DE BUIN- PAINE</a:t>
            </a:r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Times New Roman"/>
                <a:cs typeface="Arial"/>
              </a:rPr>
              <a:t>, </a:t>
            </a:r>
          </a:p>
          <a:p>
            <a:pPr marL="0" indent="0" algn="r">
              <a:buNone/>
            </a:pPr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Times New Roman"/>
                <a:cs typeface="Arial"/>
              </a:rPr>
              <a:t>ETAPA ANTEPROYECTO AVANZADO, CON DESARROLLO A CARGO DE </a:t>
            </a:r>
          </a:p>
          <a:p>
            <a:pPr marL="0" indent="0" algn="r">
              <a:buNone/>
            </a:pPr>
            <a:r>
              <a:rPr lang="es-ES" sz="1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Times New Roman"/>
                <a:cs typeface="Arial"/>
              </a:rPr>
              <a:t>SERVICIO DE SALUD METROPOLITANO SUR</a:t>
            </a:r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Times New Roman"/>
                <a:cs typeface="Arial"/>
              </a:rPr>
              <a:t> .</a:t>
            </a:r>
            <a:endParaRPr lang="es-CL" sz="1400" dirty="0">
              <a:solidFill>
                <a:schemeClr val="accent2">
                  <a:lumMod val="60000"/>
                  <a:lumOff val="40000"/>
                </a:schemeClr>
              </a:solidFill>
              <a:latin typeface="Cambria" pitchFamily="18" charset="0"/>
              <a:ea typeface="Times New Roman"/>
              <a:cs typeface="Arial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8107" y="220486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3200" kern="0" dirty="0" smtClean="0">
                <a:solidFill>
                  <a:srgbClr val="A5A5A5"/>
                </a:solidFill>
                <a:latin typeface="Cambria"/>
                <a:ea typeface="Times New Roman"/>
                <a:cs typeface="Times New Roman"/>
              </a:rPr>
              <a:t>OBJETIVOS</a:t>
            </a:r>
            <a:endParaRPr lang="es-CL" sz="360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755576" y="2635498"/>
            <a:ext cx="7920880" cy="207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lnSpc>
                <a:spcPct val="115000"/>
              </a:lnSpc>
              <a:buNone/>
            </a:pPr>
            <a:r>
              <a:rPr lang="es-ES" sz="3600" kern="1400" spc="2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/>
                <a:ea typeface="Times New Roman"/>
                <a:cs typeface="Times New Roman"/>
              </a:rPr>
              <a:t>P</a:t>
            </a:r>
            <a:r>
              <a:rPr lang="es-ES" sz="1200" dirty="0" smtClean="0">
                <a:latin typeface="Century Gothic"/>
                <a:ea typeface="Times New Roman"/>
                <a:cs typeface="Arial"/>
              </a:rPr>
              <a:t>resentar al </a:t>
            </a:r>
            <a:r>
              <a:rPr lang="es-ES" sz="1200" i="1" dirty="0" smtClean="0">
                <a:latin typeface="Century Gothic"/>
                <a:ea typeface="Times New Roman"/>
                <a:cs typeface="Arial"/>
              </a:rPr>
              <a:t>EQUIPO REVISOR EXTERNO</a:t>
            </a:r>
            <a:r>
              <a:rPr lang="es-ES" sz="1200" dirty="0" smtClean="0">
                <a:latin typeface="Century Gothic"/>
                <a:ea typeface="Times New Roman"/>
                <a:cs typeface="Arial"/>
              </a:rPr>
              <a:t>, conformado por arquitectos, ingenieros especialistas y técnicos, que prestarán la asesoría para la revisión del diseño del anteproyecto. </a:t>
            </a:r>
          </a:p>
          <a:p>
            <a:pPr marL="11430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es-ES" sz="1200" dirty="0" smtClean="0">
                <a:latin typeface="Century Gothic"/>
                <a:ea typeface="Times New Roman"/>
                <a:cs typeface="Arial"/>
              </a:rPr>
              <a:t> </a:t>
            </a:r>
            <a:r>
              <a:rPr lang="es-ES" kern="1400" spc="2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/>
                <a:ea typeface="Times New Roman"/>
                <a:cs typeface="Times New Roman"/>
              </a:rPr>
              <a:t>E</a:t>
            </a:r>
            <a:r>
              <a:rPr lang="es-ES" sz="1200" dirty="0" smtClean="0">
                <a:latin typeface="Century Gothic"/>
                <a:ea typeface="Times New Roman"/>
                <a:cs typeface="Arial"/>
              </a:rPr>
              <a:t>ntregar </a:t>
            </a:r>
            <a:r>
              <a:rPr lang="es-ES" sz="1200" dirty="0">
                <a:latin typeface="Century Gothic"/>
                <a:ea typeface="Times New Roman"/>
                <a:cs typeface="Arial"/>
              </a:rPr>
              <a:t>una visión global </a:t>
            </a:r>
            <a:r>
              <a:rPr lang="es-ES" sz="1200" dirty="0" smtClean="0">
                <a:effectLst/>
                <a:latin typeface="Century Gothic"/>
                <a:ea typeface="Times New Roman"/>
                <a:cs typeface="Arial"/>
              </a:rPr>
              <a:t>de la labor del período de JUNIO, basados en la revisión de los antecedentes entregados y a las reuniones sostenidas con el </a:t>
            </a:r>
            <a:r>
              <a:rPr lang="es-ES" sz="1200" i="1" dirty="0" smtClean="0">
                <a:effectLst/>
                <a:latin typeface="Century Gothic"/>
                <a:ea typeface="Times New Roman"/>
                <a:cs typeface="Arial"/>
              </a:rPr>
              <a:t>SERVICIO DE SALUD SUR UNIDAD HOSPITALARIA</a:t>
            </a:r>
            <a:r>
              <a:rPr lang="es-ES" sz="1200" b="1" i="1" dirty="0" smtClean="0">
                <a:effectLst/>
                <a:latin typeface="Century Gothic"/>
                <a:ea typeface="Times New Roman"/>
                <a:cs typeface="Arial"/>
              </a:rPr>
              <a:t>,</a:t>
            </a:r>
            <a:r>
              <a:rPr lang="es-ES" sz="1200" dirty="0" smtClean="0">
                <a:latin typeface="Century Gothic"/>
                <a:ea typeface="Times New Roman"/>
                <a:cs typeface="Arial"/>
              </a:rPr>
              <a:t> </a:t>
            </a:r>
            <a:r>
              <a:rPr lang="es-ES" sz="1200" dirty="0" smtClean="0">
                <a:effectLst/>
                <a:latin typeface="Century Gothic"/>
                <a:ea typeface="Times New Roman"/>
                <a:cs typeface="Arial"/>
              </a:rPr>
              <a:t>encargado del diseño del proyecto.</a:t>
            </a:r>
            <a:endParaRPr lang="es-CL" sz="1200" dirty="0">
              <a:ea typeface="Times New Roman"/>
              <a:cs typeface="Times New Roman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1" t="44516" r="24667" b="45376"/>
          <a:stretch/>
        </p:blipFill>
        <p:spPr>
          <a:xfrm>
            <a:off x="395536" y="5126579"/>
            <a:ext cx="8207896" cy="12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s-CL" sz="3200" kern="0" dirty="0" smtClean="0">
                <a:solidFill>
                  <a:srgbClr val="A5A5A5"/>
                </a:solidFill>
                <a:effectLst/>
                <a:latin typeface="Cambria"/>
                <a:ea typeface="Times New Roman"/>
                <a:cs typeface="Times New Roman"/>
              </a:rPr>
              <a:t>EL EQUIPO REVISOR EXTERNO</a:t>
            </a:r>
            <a:endParaRPr lang="es-CL" sz="3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PROYECTO REPOSICIÓN </a:t>
            </a:r>
          </a:p>
          <a:p>
            <a:r>
              <a:rPr lang="es-CL" dirty="0" smtClean="0"/>
              <a:t>HOSPITAL SAN LUIS DE BUIN-PAINE</a:t>
            </a:r>
            <a:endParaRPr lang="es-CL" dirty="0"/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754247842"/>
              </p:ext>
            </p:extLst>
          </p:nvPr>
        </p:nvGraphicFramePr>
        <p:xfrm>
          <a:off x="1524000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5292080" y="164457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Pía González</a:t>
            </a:r>
          </a:p>
          <a:p>
            <a:r>
              <a:rPr lang="es-CL" sz="8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Colomba</a:t>
            </a:r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Mena</a:t>
            </a:r>
            <a:endParaRPr lang="es-CL" sz="8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691680" y="294072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Carolina González</a:t>
            </a:r>
          </a:p>
          <a:p>
            <a:pPr algn="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Jorge Serrano</a:t>
            </a:r>
            <a:endParaRPr lang="es-CL" sz="8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763688" y="488493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Alejandra Garay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Francisco Muñoz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Mauricio Murillo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Francesca </a:t>
            </a:r>
            <a:r>
              <a:rPr lang="es-CL" sz="8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Picon</a:t>
            </a:r>
            <a:endParaRPr lang="es-CL" sz="8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CL" sz="8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Enrrique</a:t>
            </a:r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s-CL" sz="8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Ureta</a:t>
            </a:r>
            <a:endParaRPr lang="es-CL" sz="8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38071" y="488493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César Aravena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Iván Barraza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Nicolás Becerra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Alberto Briceño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066909" y="4884936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Miguel Ángel Calderón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Nicole </a:t>
            </a:r>
            <a:r>
              <a:rPr lang="es-CL" sz="8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Grimau</a:t>
            </a:r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 Constanza García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Osvaldo Peñaloza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Claudio </a:t>
            </a:r>
            <a:r>
              <a:rPr lang="es-CL" sz="8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Rogel</a:t>
            </a:r>
            <a:endParaRPr lang="es-CL" sz="8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Amador Salinas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Claudio Silva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Hernán Osorio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Patricio Soto</a:t>
            </a:r>
          </a:p>
          <a:p>
            <a:pPr algn="ctr"/>
            <a:r>
              <a:rPr lang="es-CL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Daniel </a:t>
            </a:r>
            <a:r>
              <a:rPr lang="es-CL" sz="8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Vasquez</a:t>
            </a:r>
            <a:endParaRPr lang="es-CL" sz="8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L" sz="3200" kern="0" dirty="0" smtClean="0">
                <a:solidFill>
                  <a:srgbClr val="A5A5A5"/>
                </a:solidFill>
                <a:latin typeface="Cambria"/>
                <a:cs typeface="Times New Roman"/>
              </a:rPr>
              <a:t>LABORES DEL PERÍODO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052736"/>
            <a:ext cx="6192688" cy="2880320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s-ES" kern="1400" spc="25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Cambria"/>
                <a:cs typeface="Times New Roman"/>
              </a:rPr>
              <a:t>E</a:t>
            </a:r>
            <a:r>
              <a:rPr lang="es-ES" sz="1000" dirty="0" smtClean="0">
                <a:latin typeface="Century Gothic" pitchFamily="34" charset="0"/>
              </a:rPr>
              <a:t>n reunión con Equipo Proyectista, se toma </a:t>
            </a:r>
            <a:r>
              <a:rPr lang="es-ES" sz="1000" dirty="0">
                <a:latin typeface="Century Gothic" pitchFamily="34" charset="0"/>
              </a:rPr>
              <a:t>conocimiento de las </a:t>
            </a:r>
            <a:endParaRPr lang="es-ES" sz="1000" dirty="0" smtClean="0">
              <a:latin typeface="Century Gothic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bases de diseño del proyecto </a:t>
            </a:r>
            <a:r>
              <a:rPr lang="es-ES" sz="1000" dirty="0" smtClean="0">
                <a:latin typeface="Century Gothic" pitchFamily="34" charset="0"/>
              </a:rPr>
              <a:t>(ref. </a:t>
            </a:r>
            <a:r>
              <a:rPr lang="es-ES" sz="1000" i="1" dirty="0" smtClean="0">
                <a:latin typeface="Century Gothic" pitchFamily="34" charset="0"/>
              </a:rPr>
              <a:t>Directrices Para Etapa De Diseño</a:t>
            </a:r>
            <a:r>
              <a:rPr lang="es-ES" sz="1000" dirty="0" smtClean="0">
                <a:latin typeface="Century Gothic" pitchFamily="34" charset="0"/>
              </a:rPr>
              <a:t>)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s-ES" sz="1000" dirty="0" smtClean="0">
                <a:latin typeface="Century Gothic" pitchFamily="34" charset="0"/>
              </a:rPr>
              <a:t>y configuración de un primer Partido General. </a:t>
            </a:r>
            <a:r>
              <a:rPr lang="es-ES" sz="1200" dirty="0">
                <a:latin typeface="Century Gothic" pitchFamily="34" charset="0"/>
              </a:rPr>
              <a:t> </a:t>
            </a:r>
            <a:endParaRPr lang="es-ES" sz="1200" dirty="0" smtClean="0">
              <a:latin typeface="Century Gothic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kumimoji="0" lang="es-ES" b="0" i="0" u="none" strike="noStrike" kern="1400" cap="none" spc="25" normalizeH="0" baseline="0" noProof="0" dirty="0" smtClean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>P</a:t>
            </a:r>
            <a:r>
              <a:rPr lang="es-ES" sz="1000" dirty="0" err="1" smtClean="0">
                <a:latin typeface="Century Gothic" pitchFamily="34" charset="0"/>
              </a:rPr>
              <a:t>aralelamente</a:t>
            </a:r>
            <a:r>
              <a:rPr lang="es-ES" sz="1000" dirty="0">
                <a:latin typeface="Century Gothic" pitchFamily="34" charset="0"/>
              </a:rPr>
              <a:t>, se </a:t>
            </a:r>
            <a:r>
              <a:rPr lang="es-ES" sz="1000" dirty="0" smtClean="0">
                <a:latin typeface="Century Gothic" pitchFamily="34" charset="0"/>
              </a:rPr>
              <a:t>gestaron entrevistas y  </a:t>
            </a:r>
            <a:r>
              <a:rPr lang="es-ES" sz="1000" dirty="0">
                <a:latin typeface="Century Gothic" pitchFamily="34" charset="0"/>
              </a:rPr>
              <a:t>reuniones de coordinación </a:t>
            </a:r>
            <a:endParaRPr lang="es-ES" sz="1000" dirty="0" smtClean="0">
              <a:latin typeface="Century Gothic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s-ES" sz="1000" dirty="0" smtClean="0">
                <a:latin typeface="Century Gothic" pitchFamily="34" charset="0"/>
              </a:rPr>
              <a:t>con </a:t>
            </a:r>
            <a:r>
              <a:rPr lang="es-ES" sz="1000" dirty="0">
                <a:latin typeface="Century Gothic" pitchFamily="34" charset="0"/>
              </a:rPr>
              <a:t>el </a:t>
            </a:r>
            <a:r>
              <a:rPr lang="es-ES" sz="1000" i="1" dirty="0">
                <a:latin typeface="Century Gothic" pitchFamily="34" charset="0"/>
              </a:rPr>
              <a:t>Equipo Revisor Externo</a:t>
            </a:r>
            <a:r>
              <a:rPr lang="es-ES" sz="1000" dirty="0">
                <a:latin typeface="Century Gothic" pitchFamily="34" charset="0"/>
              </a:rPr>
              <a:t>,  </a:t>
            </a:r>
            <a:r>
              <a:rPr lang="es-ES" sz="1000" dirty="0" smtClean="0">
                <a:latin typeface="Century Gothic" pitchFamily="34" charset="0"/>
              </a:rPr>
              <a:t>para </a:t>
            </a:r>
            <a:r>
              <a:rPr 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transmitirles</a:t>
            </a:r>
            <a:r>
              <a:rPr lang="es-ES" sz="1000" dirty="0" smtClean="0">
                <a:latin typeface="Century Gothic" pitchFamily="34" charset="0"/>
              </a:rPr>
              <a:t> las </a:t>
            </a:r>
            <a:r>
              <a:rPr lang="es-ES" sz="1000" dirty="0">
                <a:latin typeface="Century Gothic" pitchFamily="34" charset="0"/>
              </a:rPr>
              <a:t>principales </a:t>
            </a:r>
            <a:r>
              <a:rPr lang="es-ES" sz="1000" dirty="0" smtClean="0">
                <a:latin typeface="Century Gothic" pitchFamily="34" charset="0"/>
              </a:rPr>
              <a:t>ideas </a:t>
            </a:r>
            <a:r>
              <a:rPr lang="es-ES" sz="1000" dirty="0">
                <a:latin typeface="Century Gothic" pitchFamily="34" charset="0"/>
              </a:rPr>
              <a:t>o conceptos de proyecto </a:t>
            </a:r>
            <a:r>
              <a:rPr lang="es-ES" sz="1000" dirty="0" smtClean="0">
                <a:latin typeface="Century Gothic" pitchFamily="34" charset="0"/>
              </a:rPr>
              <a:t>.</a:t>
            </a:r>
            <a:r>
              <a:rPr lang="es-ES" sz="1200" dirty="0">
                <a:latin typeface="Century Gothic" pitchFamily="34" charset="0"/>
              </a:rPr>
              <a:t> </a:t>
            </a:r>
            <a:endParaRPr lang="es-CL" sz="1200" dirty="0">
              <a:latin typeface="Century Gothic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CL" sz="1200" dirty="0">
              <a:latin typeface="Century Gothic" pitchFamily="34" charset="0"/>
            </a:endParaRPr>
          </a:p>
          <a:p>
            <a:pPr marL="0" indent="0">
              <a:buNone/>
            </a:pPr>
            <a:endParaRPr lang="es-CL" sz="1000" dirty="0">
              <a:latin typeface="Century Gothic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PROYECTO REPOSICIÓN </a:t>
            </a:r>
          </a:p>
          <a:p>
            <a:r>
              <a:rPr lang="es-CL" dirty="0" smtClean="0"/>
              <a:t>HOSPITAL SAN LUIS DE BUIN-PAINE</a:t>
            </a:r>
            <a:endParaRPr lang="es-CL" dirty="0"/>
          </a:p>
        </p:txBody>
      </p:sp>
      <p:grpSp>
        <p:nvGrpSpPr>
          <p:cNvPr id="9" name="8 Grupo"/>
          <p:cNvGrpSpPr/>
          <p:nvPr/>
        </p:nvGrpSpPr>
        <p:grpSpPr>
          <a:xfrm>
            <a:off x="51334" y="226756"/>
            <a:ext cx="3368538" cy="2842204"/>
            <a:chOff x="-540568" y="1451917"/>
            <a:chExt cx="4608512" cy="3888432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1" t="39481" r="37823" b="34891"/>
            <a:stretch/>
          </p:blipFill>
          <p:spPr>
            <a:xfrm>
              <a:off x="683568" y="2532037"/>
              <a:ext cx="2576946" cy="1757548"/>
            </a:xfrm>
            <a:prstGeom prst="rect">
              <a:avLst/>
            </a:prstGeom>
          </p:spPr>
        </p:pic>
        <p:graphicFrame>
          <p:nvGraphicFramePr>
            <p:cNvPr id="7" name="6 Diagrama"/>
            <p:cNvGraphicFramePr/>
            <p:nvPr>
              <p:extLst>
                <p:ext uri="{D42A27DB-BD31-4B8C-83A1-F6EECF244321}">
                  <p14:modId xmlns:p14="http://schemas.microsoft.com/office/powerpoint/2010/main" val="3029911784"/>
                </p:ext>
              </p:extLst>
            </p:nvPr>
          </p:nvGraphicFramePr>
          <p:xfrm>
            <a:off x="-540568" y="1451917"/>
            <a:ext cx="4608512" cy="3888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1" t="16865" r="26031" b="8921"/>
          <a:stretch/>
        </p:blipFill>
        <p:spPr bwMode="auto">
          <a:xfrm>
            <a:off x="6372200" y="3913403"/>
            <a:ext cx="2003198" cy="2539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82720" y="3695596"/>
            <a:ext cx="55294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0" lang="es-ES" sz="3200" b="0" i="0" u="none" strike="noStrike" kern="1400" cap="none" spc="25" normalizeH="0" baseline="0" noProof="0" dirty="0" smtClean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/>
                <a:cs typeface="Times New Roman"/>
              </a:rPr>
              <a:t>E</a:t>
            </a:r>
            <a:r>
              <a:rPr lang="es-ES" sz="1000" dirty="0" smtClean="0">
                <a:latin typeface="Century Gothic" pitchFamily="34" charset="0"/>
              </a:rPr>
              <a:t>l </a:t>
            </a:r>
            <a:r>
              <a:rPr lang="es-ES" sz="1000" i="1" dirty="0" smtClean="0">
                <a:latin typeface="Century Gothic" pitchFamily="34" charset="0"/>
              </a:rPr>
              <a:t>Equipo de Coordinación, se </a:t>
            </a:r>
            <a:r>
              <a:rPr lang="es-ES" sz="1000" dirty="0" smtClean="0">
                <a:latin typeface="Century Gothic" pitchFamily="34" charset="0"/>
              </a:rPr>
              <a:t>alinea para la </a:t>
            </a:r>
            <a:r>
              <a:rPr 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transmisión</a:t>
            </a:r>
            <a:r>
              <a:rPr lang="es-ES" sz="1000" dirty="0" smtClean="0">
                <a:latin typeface="Century Gothic" pitchFamily="34" charset="0"/>
              </a:rPr>
              <a:t> de información, </a:t>
            </a:r>
          </a:p>
          <a:p>
            <a:pPr algn="r">
              <a:lnSpc>
                <a:spcPct val="150000"/>
              </a:lnSpc>
            </a:pPr>
            <a:r>
              <a:rPr 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control</a:t>
            </a:r>
            <a:r>
              <a:rPr lang="es-ES" sz="1000" dirty="0" smtClean="0">
                <a:latin typeface="Century Gothic" pitchFamily="34" charset="0"/>
              </a:rPr>
              <a:t> de avance y </a:t>
            </a:r>
            <a:r>
              <a:rPr 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estandarización</a:t>
            </a:r>
            <a:r>
              <a:rPr lang="es-ES" sz="1000" dirty="0" smtClean="0">
                <a:latin typeface="Century Gothic" pitchFamily="34" charset="0"/>
              </a:rPr>
              <a:t> del sistema de revisión; establece un formato rotulado </a:t>
            </a:r>
          </a:p>
          <a:p>
            <a:pPr algn="r">
              <a:lnSpc>
                <a:spcPct val="150000"/>
              </a:lnSpc>
            </a:pPr>
            <a:r>
              <a:rPr lang="es-ES" sz="1000" dirty="0" smtClean="0">
                <a:latin typeface="Century Gothic" pitchFamily="34" charset="0"/>
              </a:rPr>
              <a:t>para REGISTRO DE OBSERVACIONES, el cual permite diferenciar la especialidad </a:t>
            </a:r>
          </a:p>
          <a:p>
            <a:pPr algn="r">
              <a:lnSpc>
                <a:spcPct val="150000"/>
              </a:lnSpc>
            </a:pPr>
            <a:r>
              <a:rPr lang="es-ES" sz="1000" dirty="0" smtClean="0">
                <a:latin typeface="Century Gothic" pitchFamily="34" charset="0"/>
              </a:rPr>
              <a:t>en revisión e individualizar al profesional que la emite.</a:t>
            </a:r>
          </a:p>
          <a:p>
            <a:pPr algn="r">
              <a:lnSpc>
                <a:spcPct val="150000"/>
              </a:lnSpc>
            </a:pPr>
            <a:endParaRPr lang="es-ES" sz="1000" dirty="0" smtClean="0"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s-ES" sz="1000" dirty="0" smtClean="0">
                <a:latin typeface="Century Gothic" pitchFamily="34" charset="0"/>
              </a:rPr>
              <a:t>TOTAL ROBS EMITIDAS EN EL PERÍODO: </a:t>
            </a:r>
            <a:r>
              <a:rPr lang="es-ES" sz="1000" b="1" dirty="0" smtClean="0">
                <a:solidFill>
                  <a:schemeClr val="accent2"/>
                </a:solidFill>
                <a:latin typeface="Century Gothic" pitchFamily="34" charset="0"/>
              </a:rPr>
              <a:t>34 </a:t>
            </a:r>
            <a:endParaRPr lang="es-ES" sz="1000" b="1" dirty="0" smtClean="0">
              <a:solidFill>
                <a:schemeClr val="accent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t="18822"/>
          <a:stretch/>
        </p:blipFill>
        <p:spPr>
          <a:xfrm>
            <a:off x="107504" y="4114855"/>
            <a:ext cx="3816424" cy="261001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8640"/>
            <a:ext cx="4346816" cy="4525963"/>
          </a:xfrm>
        </p:spPr>
        <p:txBody>
          <a:bodyPr>
            <a:normAutofit lnSpcReduction="10000"/>
          </a:bodyPr>
          <a:lstStyle/>
          <a:p>
            <a:pPr marL="0" lvl="0" indent="0" algn="r">
              <a:lnSpc>
                <a:spcPct val="150000"/>
              </a:lnSpc>
              <a:buNone/>
            </a:pPr>
            <a:r>
              <a:rPr kumimoji="0" lang="es-ES" sz="2000" b="0" i="0" u="none" strike="noStrike" kern="1400" cap="none" spc="25" normalizeH="0" baseline="0" noProof="0" dirty="0" smtClean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/>
                <a:ea typeface="+mn-ea"/>
                <a:cs typeface="Times New Roman"/>
              </a:rPr>
              <a:t>S</a:t>
            </a:r>
            <a:r>
              <a:rPr lang="es-ES" sz="1000" dirty="0">
                <a:solidFill>
                  <a:prstClr val="black"/>
                </a:solidFill>
                <a:latin typeface="Century Gothic" pitchFamily="34" charset="0"/>
              </a:rPr>
              <a:t>e diferencian las  labores de los ARQUITECTOS, de acuerdo a la experiencia y conocimientos de cada profesional, de manera que se puedan abordar la revisión del proyecto desde diferentes aristas, y teniendo presente las </a:t>
            </a:r>
            <a:r>
              <a:rPr lang="es-ES" sz="1000" i="1" dirty="0">
                <a:solidFill>
                  <a:prstClr val="black"/>
                </a:solidFill>
                <a:latin typeface="Century Gothic" pitchFamily="34" charset="0"/>
              </a:rPr>
              <a:t>Directrices de Diseño</a:t>
            </a:r>
            <a:r>
              <a:rPr lang="es-ES" sz="700" i="1" dirty="0" smtClean="0">
                <a:solidFill>
                  <a:prstClr val="black"/>
                </a:solidFill>
                <a:latin typeface="Century Gothic" pitchFamily="34" charset="0"/>
              </a:rPr>
              <a:t>,</a:t>
            </a:r>
            <a:endParaRPr lang="es-ES" sz="700" i="1" dirty="0">
              <a:solidFill>
                <a:prstClr val="black"/>
              </a:solidFill>
              <a:latin typeface="Century Gothic" pitchFamily="34" charset="0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lang="es-ES" sz="700" i="1" dirty="0">
              <a:solidFill>
                <a:prstClr val="black"/>
              </a:solidFill>
              <a:latin typeface="Century Gothic" pitchFamily="34" charset="0"/>
            </a:endParaRPr>
          </a:p>
          <a:p>
            <a:pPr marL="0" lvl="0" indent="0" algn="r">
              <a:lnSpc>
                <a:spcPct val="150000"/>
              </a:lnSpc>
              <a:buNone/>
            </a:pPr>
            <a:r>
              <a:rPr kumimoji="0" lang="es-ES" sz="2200" b="0" i="0" u="none" strike="noStrike" kern="1400" cap="none" spc="25" normalizeH="0" baseline="0" noProof="0" dirty="0" smtClean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/>
                <a:ea typeface="+mn-ea"/>
                <a:cs typeface="Times New Roman"/>
              </a:rPr>
              <a:t>S</a:t>
            </a:r>
            <a:r>
              <a:rPr lang="es-ES" sz="1000" dirty="0">
                <a:solidFill>
                  <a:prstClr val="black"/>
                </a:solidFill>
                <a:latin typeface="Century Gothic" pitchFamily="34" charset="0"/>
              </a:rPr>
              <a:t>e propuso modalidades de trabajo para los INGENIEROS ESPECIALISTAS, acorde a esta etapa primaria de proyecto, solicitando realizar un informe propositivo de cómo abordar estos proyectos. </a:t>
            </a:r>
            <a:endParaRPr lang="es-CL" sz="1000" dirty="0">
              <a:solidFill>
                <a:prstClr val="black"/>
              </a:solidFill>
              <a:latin typeface="Century Gothic" pitchFamily="34" charset="0"/>
            </a:endParaRPr>
          </a:p>
          <a:p>
            <a:pPr marL="0" lvl="0" indent="0" algn="r">
              <a:lnSpc>
                <a:spcPct val="150000"/>
              </a:lnSpc>
              <a:buNone/>
            </a:pPr>
            <a:r>
              <a:rPr lang="es-ES" sz="7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  <a:endParaRPr lang="es-CL" sz="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0" lvl="0" indent="0" algn="r">
              <a:lnSpc>
                <a:spcPct val="150000"/>
              </a:lnSpc>
              <a:buNone/>
            </a:pPr>
            <a:r>
              <a:rPr kumimoji="0" lang="es-ES" sz="2500" b="0" i="0" u="none" strike="noStrike" kern="1400" cap="none" spc="25" normalizeH="0" baseline="0" noProof="0" dirty="0" smtClean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/>
                <a:ea typeface="+mn-ea"/>
                <a:cs typeface="Times New Roman"/>
              </a:rPr>
              <a:t>A</a:t>
            </a:r>
            <a:r>
              <a:rPr lang="es-ES" sz="1000" dirty="0">
                <a:solidFill>
                  <a:prstClr val="black"/>
                </a:solidFill>
                <a:latin typeface="Century Gothic" pitchFamily="34" charset="0"/>
              </a:rPr>
              <a:t>l EQUIPO TÉCNICO  se le encomendó, principalmente, el levantamiento en 3D de los antecedentes topográficos, volumetría del edificio de la propuesta de P.G.1 (25 de mayo) y del edificio de la propuesta de P.G.2 (25 de junio), cuyo objetivo </a:t>
            </a:r>
            <a:r>
              <a:rPr lang="es-ES" sz="1000" dirty="0" smtClean="0">
                <a:solidFill>
                  <a:prstClr val="black"/>
                </a:solidFill>
                <a:latin typeface="Century Gothic" pitchFamily="34" charset="0"/>
              </a:rPr>
              <a:t>será proporcionar </a:t>
            </a:r>
            <a:r>
              <a:rPr lang="es-ES" sz="1000" dirty="0">
                <a:solidFill>
                  <a:prstClr val="black"/>
                </a:solidFill>
                <a:latin typeface="Century Gothic" pitchFamily="34" charset="0"/>
              </a:rPr>
              <a:t>volúmenes de estudio para arquitectos y </a:t>
            </a:r>
            <a:r>
              <a:rPr lang="es-CL" sz="1000" dirty="0">
                <a:solidFill>
                  <a:prstClr val="black"/>
                </a:solidFill>
                <a:latin typeface="Century Gothic" pitchFamily="34" charset="0"/>
              </a:rPr>
              <a:t>especialistas.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PROYECTO REPOSICIÓN </a:t>
            </a:r>
          </a:p>
          <a:p>
            <a:r>
              <a:rPr lang="es-CL" dirty="0" smtClean="0"/>
              <a:t>HOSPITAL SAN LUIS DE BUIN-PAINE</a:t>
            </a:r>
            <a:endParaRPr lang="es-CL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22354103"/>
              </p:ext>
            </p:extLst>
          </p:nvPr>
        </p:nvGraphicFramePr>
        <p:xfrm>
          <a:off x="5148064" y="260648"/>
          <a:ext cx="367240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004048" y="2564904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 smtClean="0">
                <a:latin typeface="Century Gothic" pitchFamily="34" charset="0"/>
              </a:rPr>
              <a:t>TOTAL INFORMES DE REVISIÓN EMITIDOS EN EL PERÍODO: </a:t>
            </a:r>
            <a:r>
              <a:rPr lang="es-CL" sz="1000" b="1" dirty="0" smtClean="0">
                <a:solidFill>
                  <a:schemeClr val="accent2"/>
                </a:solidFill>
                <a:latin typeface="Century Gothic" pitchFamily="34" charset="0"/>
              </a:rPr>
              <a:t>14</a:t>
            </a:r>
            <a:endParaRPr lang="es-CL" sz="1000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42" y="3573016"/>
            <a:ext cx="3658050" cy="25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15411" b="10303"/>
          <a:stretch/>
        </p:blipFill>
        <p:spPr>
          <a:xfrm>
            <a:off x="-1753500" y="247750"/>
            <a:ext cx="6949524" cy="346928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t="38965" r="35402" b="33770"/>
          <a:stretch/>
        </p:blipFill>
        <p:spPr>
          <a:xfrm>
            <a:off x="1641008" y="4090787"/>
            <a:ext cx="7502992" cy="3056288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0" y="476672"/>
            <a:ext cx="4689630" cy="260535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7" t="33549" r="23412" b="24086"/>
          <a:stretch/>
        </p:blipFill>
        <p:spPr>
          <a:xfrm>
            <a:off x="3247931" y="2492896"/>
            <a:ext cx="2979052" cy="196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PROYECTO REPOSICIÓN </a:t>
            </a:r>
          </a:p>
          <a:p>
            <a:r>
              <a:rPr lang="es-CL" dirty="0" smtClean="0"/>
              <a:t>HOSPITAL SAN LUIS DE BUIN-PAINE</a:t>
            </a:r>
            <a:endParaRPr lang="es-CL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s-CL" sz="3200" kern="0" dirty="0" smtClean="0">
                <a:solidFill>
                  <a:srgbClr val="A5A5A5"/>
                </a:solidFill>
                <a:latin typeface="Cambria"/>
                <a:cs typeface="Times New Roman"/>
              </a:rPr>
              <a:t>CONTROL DE AVANCE FÍSICO</a:t>
            </a:r>
            <a:endParaRPr lang="es-CL" sz="3200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755576" y="1052736"/>
            <a:ext cx="7920880" cy="3168352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es-ES" sz="6700" kern="1400" spc="25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Cambria" pitchFamily="18" charset="0"/>
                <a:cs typeface="Times New Roman"/>
              </a:rPr>
              <a:t>A</a:t>
            </a:r>
            <a:r>
              <a:rPr lang="es-ES" sz="2500" dirty="0" smtClean="0"/>
              <a:t> </a:t>
            </a:r>
            <a:r>
              <a:rPr lang="es-ES" sz="2500" dirty="0">
                <a:latin typeface="Century Gothic" pitchFamily="34" charset="0"/>
              </a:rPr>
              <a:t>la fecha no se cuenta con una </a:t>
            </a:r>
            <a:r>
              <a:rPr lang="es-ES" sz="2500" b="1" dirty="0" smtClean="0">
                <a:solidFill>
                  <a:schemeClr val="accent2"/>
                </a:solidFill>
                <a:latin typeface="Century Gothic" pitchFamily="34" charset="0"/>
              </a:rPr>
              <a:t>CARTA GANTT </a:t>
            </a:r>
            <a:r>
              <a:rPr lang="es-ES" sz="2500" dirty="0" smtClean="0">
                <a:latin typeface="Century Gothic" pitchFamily="34" charset="0"/>
              </a:rPr>
              <a:t>de proyecto con </a:t>
            </a:r>
            <a:r>
              <a:rPr lang="es-ES" sz="2500" dirty="0">
                <a:latin typeface="Century Gothic" pitchFamily="34" charset="0"/>
              </a:rPr>
              <a:t>la cual llevar el control de avance físico, lo cual se transforma en una necesidad </a:t>
            </a:r>
            <a:r>
              <a:rPr lang="es-ES" sz="2500" dirty="0" smtClean="0">
                <a:latin typeface="Century Gothic" pitchFamily="34" charset="0"/>
              </a:rPr>
              <a:t>urgente. </a:t>
            </a:r>
            <a:r>
              <a:rPr lang="es-ES" sz="2500" dirty="0" smtClean="0">
                <a:latin typeface="Century Gothic" pitchFamily="34" charset="0"/>
              </a:rPr>
              <a:t>Se requiere </a:t>
            </a:r>
            <a:r>
              <a:rPr lang="es-ES" sz="2500" b="1" dirty="0" smtClean="0">
                <a:latin typeface="Century Gothic" pitchFamily="34" charset="0"/>
              </a:rPr>
              <a:t>determinar capacidad de avance del Equipo Proyectista </a:t>
            </a:r>
            <a:r>
              <a:rPr lang="es-ES" sz="2500" dirty="0" smtClean="0">
                <a:latin typeface="Century Gothic" pitchFamily="34" charset="0"/>
              </a:rPr>
              <a:t>y establecer plazos comunes.</a:t>
            </a:r>
            <a:endParaRPr lang="es-CL" sz="25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s-ES" sz="2500" dirty="0">
                <a:latin typeface="Century Gothic" pitchFamily="34" charset="0"/>
              </a:rPr>
              <a:t> </a:t>
            </a:r>
            <a:endParaRPr lang="es-CL" sz="25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s-ES" sz="4000" kern="1400" spc="25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Cambria" pitchFamily="18" charset="0"/>
                <a:cs typeface="Times New Roman"/>
              </a:rPr>
              <a:t>HITOS COMUNES</a:t>
            </a:r>
            <a:r>
              <a:rPr lang="es-ES" sz="4000" dirty="0">
                <a:latin typeface="Century Gothic" pitchFamily="34" charset="0"/>
              </a:rPr>
              <a:t> </a:t>
            </a:r>
            <a:endParaRPr lang="es-CL" sz="40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s-ES" sz="2500" dirty="0">
                <a:latin typeface="Century Gothic" pitchFamily="34" charset="0"/>
              </a:rPr>
              <a:t> </a:t>
            </a:r>
            <a:endParaRPr lang="es-CL" sz="2500" dirty="0">
              <a:latin typeface="Century Gothic" pitchFamily="34" charset="0"/>
            </a:endParaRPr>
          </a:p>
          <a:p>
            <a:pPr marL="400050" lvl="1" indent="0">
              <a:buNone/>
            </a:pPr>
            <a:r>
              <a:rPr lang="es-ES" sz="2500" b="1" dirty="0">
                <a:solidFill>
                  <a:schemeClr val="accent2"/>
                </a:solidFill>
                <a:latin typeface="Century Gothic" pitchFamily="34" charset="0"/>
              </a:rPr>
              <a:t>15 de </a:t>
            </a:r>
            <a:r>
              <a:rPr lang="es-ES" sz="2500" b="1" dirty="0" smtClean="0">
                <a:solidFill>
                  <a:schemeClr val="accent2"/>
                </a:solidFill>
                <a:latin typeface="Century Gothic" pitchFamily="34" charset="0"/>
              </a:rPr>
              <a:t>junio:	</a:t>
            </a:r>
            <a:r>
              <a:rPr lang="es-ES" sz="2500" b="1" dirty="0" smtClean="0">
                <a:latin typeface="Century Gothic" pitchFamily="34" charset="0"/>
              </a:rPr>
              <a:t>DEFINICIÓN </a:t>
            </a:r>
            <a:r>
              <a:rPr lang="es-ES" sz="2500" b="1" dirty="0">
                <a:latin typeface="Century Gothic" pitchFamily="34" charset="0"/>
              </a:rPr>
              <a:t>DEL PARTIDO </a:t>
            </a:r>
            <a:r>
              <a:rPr lang="es-ES" sz="2500" b="1" dirty="0" smtClean="0">
                <a:latin typeface="Century Gothic" pitchFamily="34" charset="0"/>
              </a:rPr>
              <a:t>GENERAL</a:t>
            </a:r>
            <a:r>
              <a:rPr lang="es-ES" sz="2500" dirty="0" smtClean="0">
                <a:latin typeface="Century Gothic" pitchFamily="34" charset="0"/>
              </a:rPr>
              <a:t> por el MINSAL</a:t>
            </a:r>
            <a:r>
              <a:rPr lang="es-ES" sz="2500" dirty="0">
                <a:latin typeface="Century Gothic" pitchFamily="34" charset="0"/>
              </a:rPr>
              <a:t>.</a:t>
            </a:r>
            <a:endParaRPr lang="es-CL" sz="2500" dirty="0">
              <a:latin typeface="Century Gothic" pitchFamily="34" charset="0"/>
            </a:endParaRPr>
          </a:p>
          <a:p>
            <a:pPr marL="857250" lvl="2" indent="0">
              <a:buNone/>
            </a:pPr>
            <a:r>
              <a:rPr lang="es-ES" sz="2500" dirty="0" smtClean="0">
                <a:latin typeface="Century Gothic" pitchFamily="34" charset="0"/>
              </a:rPr>
              <a:t>	</a:t>
            </a:r>
            <a:endParaRPr lang="es-CL" sz="2500" dirty="0" smtClean="0">
              <a:latin typeface="Century Gothic" pitchFamily="34" charset="0"/>
            </a:endParaRPr>
          </a:p>
          <a:p>
            <a:pPr marL="400050" lvl="1" indent="0">
              <a:buNone/>
            </a:pPr>
            <a:r>
              <a:rPr lang="es-ES" sz="2500" b="1" dirty="0" smtClean="0">
                <a:solidFill>
                  <a:schemeClr val="accent2"/>
                </a:solidFill>
                <a:latin typeface="Century Gothic" pitchFamily="34" charset="0"/>
              </a:rPr>
              <a:t>15 de sept.</a:t>
            </a:r>
            <a:r>
              <a:rPr lang="es-ES" sz="2500" b="1" dirty="0" smtClean="0">
                <a:latin typeface="Century Gothic" pitchFamily="34" charset="0"/>
              </a:rPr>
              <a:t>:</a:t>
            </a:r>
            <a:r>
              <a:rPr lang="es-ES" sz="2500" dirty="0" smtClean="0">
                <a:latin typeface="Century Gothic" pitchFamily="34" charset="0"/>
              </a:rPr>
              <a:t>	</a:t>
            </a:r>
            <a:r>
              <a:rPr lang="es-ES" sz="2500" b="1" dirty="0" smtClean="0">
                <a:latin typeface="Century Gothic" pitchFamily="34" charset="0"/>
              </a:rPr>
              <a:t>SE CONGELA ANTEPROYECTO</a:t>
            </a:r>
            <a:r>
              <a:rPr lang="es-ES" sz="2500" dirty="0" smtClean="0">
                <a:latin typeface="Century Gothic" pitchFamily="34" charset="0"/>
              </a:rPr>
              <a:t>, para iniciar etapa de desarrollo de Anteproyecto Avanzado.</a:t>
            </a:r>
            <a:endParaRPr lang="es-CL" sz="25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s-CL" sz="2500" dirty="0">
                <a:latin typeface="Century Gothic" pitchFamily="34" charset="0"/>
              </a:rPr>
              <a:t> </a:t>
            </a:r>
          </a:p>
          <a:p>
            <a:pPr marL="0" indent="0">
              <a:buNone/>
            </a:pPr>
            <a:r>
              <a:rPr lang="es-CL" sz="4000" kern="1400" spc="25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Cambria" pitchFamily="18" charset="0"/>
                <a:cs typeface="Times New Roman"/>
              </a:rPr>
              <a:t>SE PROPONE</a:t>
            </a:r>
            <a:endParaRPr lang="es-CL" sz="40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s-ES" sz="2500" dirty="0">
                <a:latin typeface="Century Gothic" pitchFamily="34" charset="0"/>
              </a:rPr>
              <a:t> </a:t>
            </a:r>
            <a:endParaRPr lang="es-CL" sz="2500" dirty="0">
              <a:latin typeface="Century Gothic" pitchFamily="34" charset="0"/>
            </a:endParaRPr>
          </a:p>
          <a:p>
            <a:pPr marL="400050" lvl="1" indent="0">
              <a:buNone/>
            </a:pPr>
            <a:r>
              <a:rPr lang="es-ES" sz="2500" b="1" dirty="0" smtClean="0">
                <a:solidFill>
                  <a:schemeClr val="accent2"/>
                </a:solidFill>
                <a:latin typeface="Century Gothic" pitchFamily="34" charset="0"/>
              </a:rPr>
              <a:t>15 DE NOVIEMBRE DE 2018:  </a:t>
            </a:r>
            <a:r>
              <a:rPr lang="es-ES" sz="2500" b="1" dirty="0" smtClean="0">
                <a:latin typeface="Century Gothic" pitchFamily="34" charset="0"/>
              </a:rPr>
              <a:t>FINALIZACIÓN </a:t>
            </a:r>
            <a:r>
              <a:rPr lang="es-ES" sz="2500" b="1" dirty="0">
                <a:latin typeface="Century Gothic" pitchFamily="34" charset="0"/>
              </a:rPr>
              <a:t>ANTEPROYECTO </a:t>
            </a:r>
            <a:r>
              <a:rPr lang="es-ES" sz="2500" b="1" dirty="0" smtClean="0">
                <a:latin typeface="Century Gothic" pitchFamily="34" charset="0"/>
              </a:rPr>
              <a:t>AVANZADO</a:t>
            </a:r>
            <a:r>
              <a:rPr lang="es-ES" sz="2500" dirty="0" smtClean="0">
                <a:latin typeface="Century Gothic" pitchFamily="34" charset="0"/>
              </a:rPr>
              <a:t>.</a:t>
            </a:r>
          </a:p>
          <a:p>
            <a:pPr marL="0" lvl="0" indent="0">
              <a:buNone/>
            </a:pPr>
            <a:endParaRPr lang="es-ES" sz="2500" dirty="0">
              <a:latin typeface="Century Gothic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99592" y="4365104"/>
            <a:ext cx="734481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70000"/>
              </a:lnSpc>
            </a:pPr>
            <a:r>
              <a:rPr lang="es-ES" sz="2000" kern="1400" spc="25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Cambria" pitchFamily="18" charset="0"/>
                <a:cs typeface="Times New Roman"/>
              </a:rPr>
              <a:t>COMPROMISOS REQUERIDOS PARA EL PROYECTO</a:t>
            </a:r>
          </a:p>
          <a:p>
            <a:pPr lvl="0">
              <a:lnSpc>
                <a:spcPct val="170000"/>
              </a:lnSpc>
            </a:pPr>
            <a:r>
              <a:rPr lang="es-ES" sz="1000" b="1" dirty="0" smtClean="0">
                <a:latin typeface="Century Gothic" pitchFamily="34" charset="0"/>
              </a:rPr>
              <a:t>ENTREGA DE INFORMACIÓN EFICIENTE Y EFICAZ: </a:t>
            </a:r>
            <a:r>
              <a:rPr lang="es-ES" sz="1000" dirty="0" smtClean="0">
                <a:latin typeface="Century Gothic" pitchFamily="34" charset="0"/>
              </a:rPr>
              <a:t>A TIEMPO, COMPLETA Y ORDENADA</a:t>
            </a:r>
          </a:p>
          <a:p>
            <a:pPr lvl="0">
              <a:lnSpc>
                <a:spcPct val="170000"/>
              </a:lnSpc>
            </a:pPr>
            <a:r>
              <a:rPr lang="es-ES" sz="1000" b="1" dirty="0" smtClean="0">
                <a:latin typeface="Century Gothic" pitchFamily="34" charset="0"/>
              </a:rPr>
              <a:t>RESPUESTAS OPORTUNAS:</a:t>
            </a:r>
            <a:r>
              <a:rPr lang="es-ES" sz="1000" dirty="0" smtClean="0">
                <a:latin typeface="Century Gothic" pitchFamily="34" charset="0"/>
              </a:rPr>
              <a:t> PERMITIR QUE LA INFORMACIÓN SE ACTUALICE EN PLANOS PARA LA SIGUIENTE REVISIÓN</a:t>
            </a:r>
          </a:p>
          <a:p>
            <a:pPr lvl="0">
              <a:lnSpc>
                <a:spcPct val="170000"/>
              </a:lnSpc>
            </a:pPr>
            <a:r>
              <a:rPr lang="es-ES" sz="1000" b="1" dirty="0" smtClean="0">
                <a:latin typeface="Century Gothic" pitchFamily="34" charset="0"/>
              </a:rPr>
              <a:t>PROGRAMACIÓN Y CUMPLIMIENTO DE FECHAS ACORDADAS</a:t>
            </a:r>
            <a:r>
              <a:rPr lang="es-ES" sz="1000" dirty="0" smtClean="0">
                <a:latin typeface="Century Gothic" pitchFamily="34" charset="0"/>
              </a:rPr>
              <a:t>: PARA ENTREGAR UN TRABAJO A TIEMPO Y DE CALIDAD</a:t>
            </a:r>
            <a:endParaRPr lang="es-CL" sz="1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9169449" cy="5206062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PROYECTO REPOSICIÓN HOSPITAL SAL LUIS DE BUIN-PAINE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22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4049</TotalTime>
  <Words>532</Words>
  <Application>Microsoft Office PowerPoint</Application>
  <PresentationFormat>Presentación en pantalla (4:3)</PresentationFormat>
  <Paragraphs>102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Equipo Revisor Externo</vt:lpstr>
      <vt:lpstr>INTRODUCCIÓN</vt:lpstr>
      <vt:lpstr>EL EQUIPO REVISOR EXTERNO</vt:lpstr>
      <vt:lpstr>LABORES DEL PERÍODO</vt:lpstr>
      <vt:lpstr>Presentación de PowerPoint</vt:lpstr>
      <vt:lpstr>Presentación de PowerPoint</vt:lpstr>
      <vt:lpstr>CONTROL DE AVANCE FÍSICO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 Revisor Externo</dc:title>
  <dc:creator>Marcos</dc:creator>
  <cp:lastModifiedBy>Marcos</cp:lastModifiedBy>
  <cp:revision>33</cp:revision>
  <dcterms:created xsi:type="dcterms:W3CDTF">2018-07-04T01:57:38Z</dcterms:created>
  <dcterms:modified xsi:type="dcterms:W3CDTF">2018-07-06T21:27:00Z</dcterms:modified>
</cp:coreProperties>
</file>